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303" r:id="rId3"/>
    <p:sldId id="300" r:id="rId4"/>
    <p:sldId id="299" r:id="rId5"/>
    <p:sldId id="306" r:id="rId6"/>
    <p:sldId id="305" r:id="rId7"/>
    <p:sldId id="301" r:id="rId8"/>
    <p:sldId id="302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</p:sldIdLst>
  <p:sldSz cx="9906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TxStyle>
        <a:font>
          <a:latin typeface=""/>
          <a:ea typeface=""/>
          <a:cs typeface=""/>
        </a:font>
      </a:tcTxStyle>
      <a:tcStyle>
        <a:tcBdr/>
        <a:fill>
          <a:solidFill>
            <a:srgbClr val="CFD5EA"/>
          </a:solidFill>
        </a:fill>
      </a:tcStyle>
    </a:band1H>
    <a:band2H>
      <a:tcTxStyle>
        <a:font>
          <a:latin typeface=""/>
          <a:ea typeface=""/>
          <a:cs typeface=""/>
        </a:font>
      </a:tcTxStyle>
      <a:tcStyle>
        <a:tcBdr/>
      </a:tcStyle>
    </a:band2H>
    <a:band1V>
      <a:tcTxStyle>
        <a:font>
          <a:latin typeface=""/>
          <a:ea typeface=""/>
          <a:cs typeface=""/>
        </a:font>
      </a:tcTxStyle>
      <a:tcStyle>
        <a:tcBdr/>
        <a:fill>
          <a:solidFill>
            <a:srgbClr val="CFD5EA"/>
          </a:solidFill>
        </a:fill>
      </a:tcStyle>
    </a:band1V>
    <a:band2V>
      <a:tcTxStyle>
        <a:font>
          <a:latin typeface=""/>
          <a:ea typeface=""/>
          <a:cs typeface=""/>
        </a:font>
      </a:tcTxStyle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5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D357FEC-829F-BA56-35DE-665B8F535D5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F1D9E8-ED7D-8DC5-86E0-12C9B92A6A6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fld id="{0D961B4A-AC7B-437C-99B9-F8E427FA6DBA}" type="datetime1">
              <a:rPr lang="en-US"/>
              <a:pPr lvl="0"/>
              <a:t>2025-08-22</a:t>
            </a:fld>
            <a:endParaRPr 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20F39E8-5AAD-BD55-E2C2-AA93B0E4A4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74A27A5C-B48F-E204-EDA3-719CDAF897C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31FEE-0386-A834-813F-9BF395EA81C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190C04-EFAA-2B7A-F112-271CB3D434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fld id="{38275379-66E5-45AC-A1A8-B58B11DC80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7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E34FFB-D5D0-4722-6B2A-60846A741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2" y="744541"/>
            <a:ext cx="5372100" cy="3719514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99329E-6F1D-F62D-3D90-3189CB02D9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58487-C585-67BB-49B0-5BD84BA23D8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6D020028-2707-4C30-AFD1-4962D951320C}" type="slidenum"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CBA0F4-328B-554A-E2B9-4990D4384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2" y="744541"/>
            <a:ext cx="5372100" cy="3719514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3057F7-ECBD-D44D-8A24-69D60E5EA0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85F776-5375-4CDA-9BDF-76D8B9B7FD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EA96461-F876-42BC-BDF1-5B605E56D1C4}" type="slidenum"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2A6458-4143-CB30-DEE1-F5A1CE9335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2" y="744541"/>
            <a:ext cx="5372100" cy="3719514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2C8D4C-A957-7FEC-5440-4A3A62371D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AC3579-A475-11E4-2981-64C6AFDA20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12F6DAF-BF90-484C-9C7F-1563052CEE10}" type="slidenum"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1A45D5-F146-20EA-5832-3E4D22ED85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2" y="744541"/>
            <a:ext cx="5372100" cy="3719514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AD8C26-6FBC-95F6-67C2-8AF6677A0F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6A4B3-D4B6-A759-C021-CE7BC99693F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17828AB-AA96-4177-A338-993543B8AF52}" type="slidenum"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757D9D-9060-4896-6847-0D4B03DFAC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2" y="744541"/>
            <a:ext cx="5372100" cy="3719514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4B137E-C9F3-D69E-C5F7-2865E5E080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51BC15-B07D-8C61-0E0B-99800A3B79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334BD73A-DBE6-4EE7-A527-3E1BCC531EE6}" type="slidenum"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12F37-AC33-6E5F-500C-A9553FB9534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42950" y="1122361"/>
            <a:ext cx="8420096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89B2E-B9F0-E12B-0C07-97A83B8EA7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8253" y="3602041"/>
            <a:ext cx="74295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ko-KR"/>
              <a:t>클릭하여 마스터 부제목 스타일 편집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A0B79-9C6D-5D6E-53A9-921B55291A6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BE12E5-E93C-47F8-9AF4-C14997ACE4EE}" type="datetime1">
              <a:rPr lang="en-US"/>
              <a:pPr lvl="0"/>
              <a:t>2025-08-22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A8FBD-3B7D-A470-A6C7-E81470A9BB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AA501-E92C-4795-CED3-216BF9C6D94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937A15-5C98-4CDC-BF61-7A9EE88BD5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8492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314D-6E2E-F362-4C0C-AE691723932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E5173-44DF-E176-E678-91B0977878D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453E0-0E25-F5C4-15B4-1FC1C79BF62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62985C-26FA-45EB-B592-39DB27137A88}" type="datetime1">
              <a:rPr lang="en-US"/>
              <a:pPr lvl="0"/>
              <a:t>2025-08-22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1216D-1409-53C2-927B-81C099D3A49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6B36B-10E0-7A12-5798-B223E5EA40A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1FEA5F-3692-429B-A51B-09F17947CB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9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9A006-0995-3B8E-1132-6B28A1DFDEF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088977" y="365129"/>
            <a:ext cx="2135983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108ED7-DAE3-2AF2-9691-853F677C499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81035" y="365129"/>
            <a:ext cx="6284122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2973D-6E66-6EBB-01A0-BD4F646F730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E2B6B6-6916-468D-8E20-BE39917289BA}" type="datetime1">
              <a:rPr lang="en-US"/>
              <a:pPr lvl="0"/>
              <a:t>2025-08-22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CAEB9-DA37-F2F3-E431-16D45EF4DE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26CDC-0B02-C4C4-7430-20F2C4273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47D79C-7367-4EFE-89BB-098C3B5549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85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89427-CD07-6D5D-D1A5-686D9BA3ACB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7AF7F-0524-9C94-97DF-01655A2D28B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8E32A-33D8-8B08-4C91-79E46F24F76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EB4A5B-737B-4026-B132-47D0711B0C7D}" type="datetime1">
              <a:rPr lang="en-US"/>
              <a:pPr lvl="0"/>
              <a:t>2025-08-22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8095A-72CA-1D8A-3380-FDBB3E5E28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A3DFC-52F0-2D01-72A0-84D84A30C5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23CF55-7E73-47ED-813E-0E82EC267F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755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1F3D-C3C2-A7D2-E1C7-0B6869B34A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5878" y="1709735"/>
            <a:ext cx="8543925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54831-3D67-448C-C47E-39FCFA7BBE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5878" y="4589465"/>
            <a:ext cx="8543925" cy="1500182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AF374-A9BD-ED2D-C319-E8F1E0C3B0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C4009F-744B-435E-9E43-E98A54F49FC7}" type="datetime1">
              <a:rPr lang="en-US"/>
              <a:pPr lvl="0"/>
              <a:t>2025-08-22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7BD45-DF76-D1C6-1D9C-88CB680BACC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69C84-A6DD-27A3-100E-189A8B2A722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3DD482-F126-4628-951F-42A4CAC7B1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56AB5-7A1E-0437-51CF-3590BAA05F2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7EAED-09BC-4897-8106-2FAFDA1DE6B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1035" y="1825627"/>
            <a:ext cx="421005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B99F1-7A19-A809-B98D-D9402352A4C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014917" y="1825627"/>
            <a:ext cx="421005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E8437-2250-3063-E49B-D6785BFCC2E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D0FE5D-70A2-48A1-A775-B697BEB264AD}" type="datetime1">
              <a:rPr lang="en-US"/>
              <a:pPr lvl="0"/>
              <a:t>2025-08-22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B43B7-5CA4-355F-E692-38E03A326D1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D1B80-0C65-26DE-61A5-280B46D2A3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BD74D6-15D1-4CE4-A6AF-D9225F75B5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74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06E3C-BC12-9EEE-2E37-A2AF09E672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25" y="365129"/>
            <a:ext cx="8543925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4B5EF-41EB-F507-6E71-1D05FD60B0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2325" y="1681160"/>
            <a:ext cx="419070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E6675-270C-82DD-AB49-FCE9A8C8AAE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82325" y="2505071"/>
            <a:ext cx="419070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EF58EE-28C5-A472-444A-42D42E949B6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14917" y="1681160"/>
            <a:ext cx="421134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80A7E-95B0-3247-C73A-B0A7B2A1B30E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014917" y="2505071"/>
            <a:ext cx="421134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55D409-189D-6698-91C1-A92B24E45AC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442F28-1168-4609-A1EC-A9EAA7180B28}" type="datetime1">
              <a:rPr lang="en-US"/>
              <a:pPr lvl="0"/>
              <a:t>2025-08-22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DBBFB3-76BC-4092-D42B-3750394606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7FC485-45C4-A5E3-E900-625812A8BB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47AD65-D2DD-4DFE-9095-40965DA548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06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6394-4B80-E743-5A43-5BB75EEFCE3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CB796-A461-F4B7-C0C2-116D448917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43250D-51F0-467C-8797-6DB1B5A377CD}" type="datetime1">
              <a:rPr lang="en-US"/>
              <a:pPr lvl="0"/>
              <a:t>2025-08-22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AC353-049A-C8CF-1A0A-586E1EEFA11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46648-CD86-7B2B-48BD-9EA82D372C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994B60-8639-48A9-AB16-4405FBBF88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095AF0-A02B-EBF5-B83D-8A2542E0B4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27255F-D82A-449E-A225-2505942D0666}" type="datetime1">
              <a:rPr lang="en-US"/>
              <a:pPr lvl="0"/>
              <a:t>2025-08-22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D7FE-09E1-1BAE-FADC-8449D5BF4D3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50396-939F-182C-831E-4904CF67AC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F488A0A-7170-4FA9-8853-F1596935F6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5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872C-03FB-0BDE-FEF1-9FBF67BBA1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25" y="457200"/>
            <a:ext cx="3194941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EBB-756D-7B9C-11F3-80985D663A5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11342" y="987423"/>
            <a:ext cx="5014917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02156-B51B-7461-F457-6ED79AAAD86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2325" y="2057400"/>
            <a:ext cx="3194941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5A2F4-E510-48D0-88AB-178851C9F82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4DCF11-E7F5-429A-B6DB-62ADCF7A1A3C}" type="datetime1">
              <a:rPr lang="en-US"/>
              <a:pPr lvl="0"/>
              <a:t>2025-08-22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5D615-6868-BC49-9062-21C08435217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AAC51-5753-4A00-2372-2421AC0C59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6832570-BB15-4BE0-9BC3-32E9D11A24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9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6CE1-7499-1736-3DFB-B06366F768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25" y="457200"/>
            <a:ext cx="3194941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5033CB-0BE8-580E-86EF-CEB3A52B3E5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11342" y="987423"/>
            <a:ext cx="5014917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ko-KR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C11FF-78DF-2001-C8DD-2342FD1978E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2325" y="2057400"/>
            <a:ext cx="3194941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5BC8E-EE64-1523-184F-0BF5965EFAA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43E433-8E35-476F-9FFB-48AA7E002A74}" type="datetime1">
              <a:rPr lang="en-US"/>
              <a:pPr lvl="0"/>
              <a:t>2025-08-22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E38A5-8D4E-DAA6-6314-E5175CD93A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D04CE-5AD2-1FE9-9B86-3F6EEAB6A8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7D5AFC-B7D0-42C5-8B43-831BE0E8D7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5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4BA19-6AE7-3C1E-04E0-56E3BB78EF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035" y="365129"/>
            <a:ext cx="8543925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4F7E0-DC98-A0A4-F83C-1C82674461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035" y="1825627"/>
            <a:ext cx="8543925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6A5D8-C51D-C3FA-193D-6590EC6B4AC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81035" y="6356351"/>
            <a:ext cx="222885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맑은 고딕" pitchFamily="34"/>
              </a:defRPr>
            </a:lvl1pPr>
          </a:lstStyle>
          <a:p>
            <a:pPr lvl="0"/>
            <a:fld id="{3C94815E-1A84-4F89-8E8F-E005AF2B6702}" type="datetime1">
              <a:rPr lang="en-US"/>
              <a:pPr lvl="0"/>
              <a:t>2025-08-22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F5D40-7893-F713-3E37-1E4BDEA250A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281360" y="6356351"/>
            <a:ext cx="3343274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맑은 고딕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6696F-959D-25D8-A0A7-F23E072B7A9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996110" y="6356351"/>
            <a:ext cx="222885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맑은 고딕" pitchFamily="34"/>
              </a:defRPr>
            </a:lvl1pPr>
          </a:lstStyle>
          <a:p>
            <a:pPr lvl="0"/>
            <a:fld id="{2432A38C-AA16-4C9B-A6EF-47AE6E99B2F2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ko-KR" sz="4400" b="0" i="0" u="none" strike="noStrike" kern="1200" cap="none" spc="0" baseline="0">
          <a:solidFill>
            <a:srgbClr val="000000"/>
          </a:solidFill>
          <a:uFillTx/>
          <a:latin typeface="Calibri Light"/>
          <a:ea typeface="맑은 고딕" pitchFamily="34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ko-KR" sz="28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24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20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18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18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52473D67-CCA9-883D-D1FB-C53F5DE35A5D}"/>
              </a:ext>
            </a:extLst>
          </p:cNvPr>
          <p:cNvSpPr/>
          <p:nvPr/>
        </p:nvSpPr>
        <p:spPr>
          <a:xfrm>
            <a:off x="0" y="-69668"/>
            <a:ext cx="9905996" cy="511728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DB0CED14-1667-345E-2F26-64A0ADB77454}"/>
              </a:ext>
            </a:extLst>
          </p:cNvPr>
          <p:cNvSpPr txBox="1"/>
          <p:nvPr/>
        </p:nvSpPr>
        <p:spPr>
          <a:xfrm>
            <a:off x="612391" y="1270933"/>
            <a:ext cx="7904731" cy="153888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과제명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 (</a:t>
            </a: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말해봄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부제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 (</a:t>
            </a: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음성 분석 기반 인지능력 분석 및 향상을 위한 훈련 플랫폼 제작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app </a:t>
            </a:r>
            <a:r>
              <a:rPr lang="ko-KR" sz="5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화면설계서</a:t>
            </a:r>
            <a:endParaRPr lang="en-US" sz="5400" b="1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id="{27556DEB-3122-71AA-C224-42B58AD9D9B3}"/>
              </a:ext>
            </a:extLst>
          </p:cNvPr>
          <p:cNvCxnSpPr/>
          <p:nvPr/>
        </p:nvCxnSpPr>
        <p:spPr>
          <a:xfrm>
            <a:off x="713067" y="939564"/>
            <a:ext cx="411059" cy="0"/>
          </a:xfrm>
          <a:prstGeom prst="straightConnector1">
            <a:avLst/>
          </a:prstGeom>
          <a:noFill/>
          <a:ln w="38103" cap="flat">
            <a:solidFill>
              <a:srgbClr val="FFFFFF"/>
            </a:solidFill>
            <a:prstDash val="solid"/>
            <a:miter/>
          </a:ln>
        </p:spPr>
      </p:cxnSp>
      <p:sp>
        <p:nvSpPr>
          <p:cNvPr id="5" name="TextBox 7">
            <a:extLst>
              <a:ext uri="{FF2B5EF4-FFF2-40B4-BE49-F238E27FC236}">
                <a16:creationId xmlns:a16="http://schemas.microsoft.com/office/drawing/2014/main" id="{4A320F8B-A177-4141-B3DB-DB13108F2B5C}"/>
              </a:ext>
            </a:extLst>
          </p:cNvPr>
          <p:cNvSpPr txBox="1"/>
          <p:nvPr/>
        </p:nvSpPr>
        <p:spPr>
          <a:xfrm>
            <a:off x="3442789" y="5859740"/>
            <a:ext cx="594906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팀명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밥먹고합시다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팀원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채민호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이하늘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구하정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장강욱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한태민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서한이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76408626-D31A-290D-C22F-7F8D6DFAEBC3}"/>
              </a:ext>
            </a:extLst>
          </p:cNvPr>
          <p:cNvSpPr txBox="1"/>
          <p:nvPr/>
        </p:nvSpPr>
        <p:spPr>
          <a:xfrm>
            <a:off x="592366" y="6136739"/>
            <a:ext cx="134844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2024. 00. 00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58423D4C-E2FF-D623-CE1F-5EDB832CE07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9785E135-8959-FCE6-0BF4-71D2F270CAF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A803EA5F-5873-5A45-3C3A-671507ABF352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BB832D6B-BDD6-3283-41FF-2C62CA2FAFD8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843C8AA8-1F64-5680-CB98-9FCF148E7E70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B76B7920-145A-3FA9-761D-9613F0C06971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1001B934-9125-23C5-8C78-93EA5453D734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0C465B0F-7184-2D6D-8DF3-141D664C47FA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92A3D04-5131-4966-EEA8-0641316D3A6E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D6B656B-3145-A471-0586-C97D1ADA21B1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FAD7B992-C319-F928-CECB-BD0806F158A3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E4D693C0-94BA-EFCE-4309-A7A4880DBA29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4141E79D-0CA8-F883-1151-D4A690B20A11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A94293D3-0F71-18A0-BF59-590E6B3DE2EE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B23570F6-E51F-248E-A10B-E983A4B0899F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769D4C81-427E-8049-C274-8C3557051E43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BF3C789E-9153-BEBF-955E-4BE182A0F531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28984108-2F32-D01C-2978-840666D3B293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1DDB7766-5989-960B-59AE-46316F951B6C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68E0E9BC-B562-6BFA-97A0-B84CDE7A9EC6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04F2620B-E49E-4310-05BA-2B884D86BCE3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C021088F-E812-9257-4A32-97923E880B75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E33C51F0-C17D-FBED-43B6-A0DDD4D5666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회원가입버튼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DC8521C6-FBF2-2EC9-3E4F-569893951950}"/>
              </a:ext>
            </a:extLst>
          </p:cNvPr>
          <p:cNvSpPr txBox="1"/>
          <p:nvPr/>
        </p:nvSpPr>
        <p:spPr>
          <a:xfrm>
            <a:off x="5629887" y="250719"/>
            <a:ext cx="9300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홈 화면</a:t>
            </a: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C0060192-9904-DC06-1BB5-0F965D6E7DDF}"/>
              </a:ext>
            </a:extLst>
          </p:cNvPr>
          <p:cNvSpPr/>
          <p:nvPr/>
        </p:nvSpPr>
        <p:spPr>
          <a:xfrm>
            <a:off x="4042132" y="9049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7" name="그림 10" descr="텍스트, 스크린샷, 휴대 전화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5681B3-5086-AA01-8D9E-48E51C844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F359C4E5-DAE7-E806-2FB3-C98774263A77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1CCCC9BF-0DC9-3C27-37AE-5268BC50A2C4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F63E3685-5E74-62E0-78F5-2B6503E17C72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95B8FEEB-0DCB-7DF9-2556-E0384F8F871D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A79EFC78-CE1D-87A4-D05A-B6F5577BBF4F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6656B5B-CA1B-9335-A43B-EA951D8D558B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49DB631D-7935-BD06-F882-D620E35F9C6D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4200E590-13B2-06A7-0C70-1F813846D99F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E33E314E-6A23-1E5E-F0CB-04E38429EACD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A8E4A2F-618D-9F9D-2A08-E87FC52C1D9A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E0D0048-E210-4307-52FD-FBE398ACB619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9DAE2EEE-450F-83BB-EAE4-19AB10EA7DC3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4F0F4660-F866-C381-683F-D388ECDB8966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4C1197E0-BD21-8E8C-0D7E-1465EDE1B006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8AE8A7D7-4329-0CAF-0701-582D4AB38B5E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11C03F8F-B477-4CFB-02CE-D7C3ACEE03E1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21A906D6-40F8-4AB8-D1D3-9F1D14580C55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C24B5108-FAD1-A82F-9864-50919DE5002B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00C9FE91-B476-49F7-242C-CDEE58A7C9DE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105F478C-9856-B3C0-2F04-1D44E6476518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4D892D65-1FC3-2474-A1FC-9169BDD0D170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A2A49505-3AA7-2530-FEA0-9D5575D159BA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89D938CA-FF3B-A4AB-A6B5-7698F8A10A64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회원가입버튼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D84219E8-1CF2-1A86-C427-AE7205BE5831}"/>
              </a:ext>
            </a:extLst>
          </p:cNvPr>
          <p:cNvSpPr txBox="1"/>
          <p:nvPr/>
        </p:nvSpPr>
        <p:spPr>
          <a:xfrm>
            <a:off x="5629887" y="250719"/>
            <a:ext cx="9300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홈 화면</a:t>
            </a: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BC70E933-45BC-138E-3309-E1D42DD61404}"/>
              </a:ext>
            </a:extLst>
          </p:cNvPr>
          <p:cNvSpPr/>
          <p:nvPr/>
        </p:nvSpPr>
        <p:spPr>
          <a:xfrm>
            <a:off x="4042132" y="9049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7" name="그림 9" descr="텍스트, 스크린샷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4C76FF-1557-CC3D-93FF-FCF0BEB5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D483F2B2-3174-13E7-C495-47A462A8119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0895BB60-AEB2-1C32-B517-9CE0EF961D5E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308EBFC-E64E-24E7-CBB8-2F42B0D4F707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7827E1F8-AF21-B2DF-5129-0345BF83FB09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23E02ECE-BE7A-698A-79B1-B4D3489E98F9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01CB067A-FBEA-A1D7-FD91-DC905E48F157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B927A746-D09E-9A6E-9B76-763ED0817085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2C612E09-24A2-0A9E-A3AC-BB30851D0390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289EA292-9B67-C93B-F67E-556B27846FCF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033957F7-85ED-B287-21C5-75A773CD328A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672F2C39-708B-0FEC-301B-B4D1D50B597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1BC4E106-8A9A-EFB0-62C2-D2AB5EC50E21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4619D59D-9BA0-A8FC-1591-C09BC85340F9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DE643927-D41E-40E3-3BD1-BA70604FDE90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F57F636D-981B-4697-3145-5DCA1EE97473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09D20C0B-D33F-9507-C1E0-69BFD135E42F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E0A94CF7-B74A-270F-7825-6AF1039DB9D0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B6CB10EB-8EBA-C9F3-9F85-DB4DFD0A4062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86A603F6-6158-7548-D8F4-B2ED2A39DF59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6B7BE44E-EB8E-D2BA-CFC7-D756D9FECD89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829982B4-088A-7925-8FD4-2FA6FDE6683F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F1F36009-A81E-7955-9210-C21AC4E8D3A3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B8CD00B6-4AF2-8BBC-2518-CA591BE43AF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회원가입버튼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6C28282B-81EA-0224-46EA-A9BFC1990002}"/>
              </a:ext>
            </a:extLst>
          </p:cNvPr>
          <p:cNvSpPr txBox="1"/>
          <p:nvPr/>
        </p:nvSpPr>
        <p:spPr>
          <a:xfrm>
            <a:off x="5629887" y="250719"/>
            <a:ext cx="9300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홈 화면</a:t>
            </a: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06F52636-F067-8339-43E8-59468818C4E1}"/>
              </a:ext>
            </a:extLst>
          </p:cNvPr>
          <p:cNvSpPr/>
          <p:nvPr/>
        </p:nvSpPr>
        <p:spPr>
          <a:xfrm>
            <a:off x="4042132" y="9049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7" name="그림 10" descr="텍스트, 휴대 전화, 스크린샷, 나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6AF1D3-C801-B78E-7A7C-3647AE1B2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82C78928-411A-D2FC-CA96-B4DE0BBFA9B5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F14EB01E-AC0C-3742-1BFA-5FAC13C859ED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144DD1AF-F575-4D5B-B581-8D469A3E6119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7C0B6CB3-4390-4368-ABA3-577477E7DC48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BF72FD7A-89B5-7CE8-C544-442063177C3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1CD31DA-F617-4721-915B-2B0C8F70614A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C1277A04-5787-BC97-248E-F801648D2A6B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DB4FA70C-6A1F-2EFB-93E2-7DB4248B48F0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0200BD31-F353-DADE-E5E9-BEB4F90260F8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4B763707-B95C-438D-CA03-AD7E4BD8E953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4CE63E5C-5907-9616-DAFE-A8257CF2BD04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CC05BEE6-A07F-DE4E-0570-11568C722162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5A7301B4-888B-C8F3-4545-AB6C50A39A5D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A2D14977-F1E6-6797-C7CC-C58C62DE66FC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50359F25-7B6E-E14C-27CD-9B3B80638634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0E749184-B817-4029-32B9-F1637AC59DB1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8D4BDC9F-F0D5-BE5A-F76A-95848C286FF5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38948C6-3884-6429-C6F4-B8A419AEA66E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061FC9E4-F9DE-3D60-3E71-81A7B1834E07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D6475295-E555-7C71-EC0C-488A49A94B1D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2E9D2E60-D43B-96FD-90C1-364EF354B5D4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25C0A10F-45AB-A8CB-9B16-CFD16910F270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AD0D57CA-D8E0-979A-A448-0A0E2E63D6E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회원가입버튼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75F04C45-94A0-936A-FBBC-41F47E488A88}"/>
              </a:ext>
            </a:extLst>
          </p:cNvPr>
          <p:cNvSpPr txBox="1"/>
          <p:nvPr/>
        </p:nvSpPr>
        <p:spPr>
          <a:xfrm>
            <a:off x="5629887" y="250719"/>
            <a:ext cx="9300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홈 화면</a:t>
            </a: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A7354291-89AB-E871-2201-6FB4C99EED79}"/>
              </a:ext>
            </a:extLst>
          </p:cNvPr>
          <p:cNvSpPr/>
          <p:nvPr/>
        </p:nvSpPr>
        <p:spPr>
          <a:xfrm>
            <a:off x="4042132" y="9049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7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EB6645-8F25-1D9D-E3E5-E5287D0A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33781E7B-DB3D-BE35-6BB0-48AB40DE2DD2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D32BBE47-0E19-1FF5-1546-C041E851F6D7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D73CBB43-6D83-CBC5-A32B-50823755E845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205D03F6-7507-3E81-09A0-926D7B630723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C1BFE3D8-8027-CFD3-1FE3-839C601E132C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B46B3E4E-F493-6C54-108D-63FFE1A754E7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A7B8B7C8-05DB-750A-63CE-16AD1C638F9D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5C1C3D40-3A7D-D68C-F03F-EFE508D31D9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CAF08562-27C6-DCD5-B66F-948EE0BF1D80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6FC9557-410E-2CD5-C01F-CD94B36F305D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2D3118C8-38BE-B2EC-B88F-6B9FBCF0E12F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6385A6EE-053C-A8F9-569C-993979B3B26C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3A99181B-D6E1-6DF5-F0E3-FAEBDD05990F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613F8DDE-385B-36C4-C3E3-D8E660D12FA9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EF92F233-7FD3-4FD6-CB89-DA0C59D8C082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EC4BEC53-A8A9-AE48-14F5-8F3F8AF407BC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085B7CDC-70E3-03AA-04CE-03E1524555DB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F970C323-BA68-0D1E-FAB6-F5D25B3C99BA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A3F7EC4C-FAAB-9771-FB49-AB41A9A4F3AC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777C7BCB-6DCA-9FC1-708B-D0DB7A0DB11D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FA1FD1D9-D846-9DF9-4EB3-1773124CC8A6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F0866623-820F-AE39-CB9E-71DA0AEFC555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D928084D-B261-8A17-F222-BB4FEF21A04F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회원가입버튼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E785787B-32AE-46BE-FF66-6F5A40A89C11}"/>
              </a:ext>
            </a:extLst>
          </p:cNvPr>
          <p:cNvSpPr txBox="1"/>
          <p:nvPr/>
        </p:nvSpPr>
        <p:spPr>
          <a:xfrm>
            <a:off x="5629887" y="250719"/>
            <a:ext cx="9300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홈 화면</a:t>
            </a: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8371B8D7-522E-4AE1-1A45-F0E5FF4128E1}"/>
              </a:ext>
            </a:extLst>
          </p:cNvPr>
          <p:cNvSpPr/>
          <p:nvPr/>
        </p:nvSpPr>
        <p:spPr>
          <a:xfrm>
            <a:off x="4042132" y="9049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7" name="그림 10" descr="텍스트, 스크린샷, 폰트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EFA572-B4BD-D112-BA70-82939217B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E00DFE9A-1E6A-AC0A-C5A8-496B3680689D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3D4AB484-58F3-67E5-C6E4-7E0B60B7ECA7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62416D47-F3C8-41EC-2B50-E9C5D2391E09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707ACF58-2350-40FF-2BE3-B35A4DF4AA23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8D7418E-86B6-E61A-CE8A-FF330E93649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25B79C0-A8F3-F7E8-8B87-FB9DD6D3422B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A52C1E47-179D-D0F3-81E5-B48D5658D519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587F6AE9-D0FD-ED01-7C16-08E6DCDF778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A072D536-8003-90D7-C6A9-4A53AFB65FE3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5B23E785-B823-CD47-D2F9-6D6FFA97647C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ACE026C-6952-67BC-361D-279EA4B8FA2C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2DF31598-99F4-DD86-4E62-6F0D77FB76A1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5E82DE9C-132D-E41C-95BD-B7983CEB83B7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F211EBE6-2ECB-D72C-6F48-1C3EBF1C7016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C99FB420-D4AE-BC57-2FED-70F91EDBE236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9D158C5F-1589-B265-2DD8-AF308BE20245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07F80391-E1FB-669F-5193-9C63B38360A8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2FDB5AC1-AC5F-07E3-D502-2B5736A41BFC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35A87B1B-E0E1-086F-B9B5-3B2C8324CA75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471139DE-48FA-3F07-3BD0-B78CC81A2446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5228B74E-801D-07DF-0523-E9CCCBF4BCBC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CFEC191C-1863-2C6D-0303-D9D5C3064BCA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0F983302-FCFA-04D1-D157-861EF9AB14A4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회원가입버튼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2E9540C0-E566-36FD-7BF9-4D3F3749A09F}"/>
              </a:ext>
            </a:extLst>
          </p:cNvPr>
          <p:cNvSpPr txBox="1"/>
          <p:nvPr/>
        </p:nvSpPr>
        <p:spPr>
          <a:xfrm>
            <a:off x="5629887" y="250719"/>
            <a:ext cx="9300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홈 화면</a:t>
            </a: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D0B2B1DA-AEE9-4FBC-6A57-9F9A92D68A2F}"/>
              </a:ext>
            </a:extLst>
          </p:cNvPr>
          <p:cNvSpPr/>
          <p:nvPr/>
        </p:nvSpPr>
        <p:spPr>
          <a:xfrm>
            <a:off x="4042132" y="9049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7" name="그림 9" descr="텍스트, 스크린샷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373C94-2474-636E-5A40-AF2B4964D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D7805FE0-A9FD-A463-AA2E-3952AEB6C9E0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5B09777E-D35E-8B8B-42EB-D5461750EFB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B33B9BD-4B1A-484F-02AB-26087BB5179B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3648E606-75F1-2487-5180-415422C409DF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3464AE9B-DB6F-A8E7-A29A-EF6BBCEBB117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5C9369E8-85B8-39DB-5B25-F1611A54AF46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70D17661-1AE0-714A-1CA8-A87A0FA9A5D7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F3FD7E74-0360-730F-4CDA-0EECA7301AB4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1DBDCA76-6950-3A65-9061-5B3019DA9D85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F3344AC7-277C-3AFB-D664-35E52AF013CC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FABF317A-DA44-0A17-228E-B9E9F3F17D53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29873EC0-BDC6-49EF-3FD4-5825ACB7D1C7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FF9A9C27-09EE-D6E2-A25E-0A1BACCEE381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FD6CC5D8-DAD0-569D-1129-49D74A9C802F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D795BC4E-4AC6-7EA4-0EFD-3F8E58EE3C0D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64173219-3247-7272-2345-70ACB9BF691E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31535357-EFC7-4BB2-CBAA-621401DDA866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6D9EA8B7-D414-850F-BAB2-7DC9206D06D1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82D4322C-F224-00ED-6A97-2E0137687397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97626739-B566-3321-478F-0E08482024DA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A177EA75-2B0D-2F8F-31B9-93085531AC6F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D17673F8-5B7C-11DC-CE52-2350C3277F8C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498E8D08-0A7C-68E2-F63C-61FA6E85855C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회원가입버튼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DC68E10D-354E-3F55-2595-58B68D8DFA9B}"/>
              </a:ext>
            </a:extLst>
          </p:cNvPr>
          <p:cNvSpPr txBox="1"/>
          <p:nvPr/>
        </p:nvSpPr>
        <p:spPr>
          <a:xfrm>
            <a:off x="5629887" y="250719"/>
            <a:ext cx="9300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홈 화면</a:t>
            </a: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A8B467FD-A11A-842A-B195-9F278600DD9F}"/>
              </a:ext>
            </a:extLst>
          </p:cNvPr>
          <p:cNvSpPr/>
          <p:nvPr/>
        </p:nvSpPr>
        <p:spPr>
          <a:xfrm>
            <a:off x="4042132" y="9049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7" name="그림 10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2159B31-8E8D-E439-B830-19889B92B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8D1E9222-2BC1-455D-266A-5B1BDF533CA1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CE14CB5E-0767-F2BA-DC8F-DE958BBD6243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3A12D0D-9D1A-61B9-79A5-4BE35632070D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3DF5D635-A41F-56C3-4B75-B27F10B126FE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A33A472-7BEC-8861-F682-303ECC8B1A6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BF53F134-89ED-878F-14AF-7623C54FF66C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FD47AA32-0EDA-B046-CD93-3AD72056C6F4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46F5BE06-A565-2875-8E5D-EDACEDF56550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AADCC7D9-9580-07F2-1830-B715F22D3294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EB04F692-6659-6D88-48DF-14BF92AF4D6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1D2F34DA-8DF2-AD0D-0916-1031A5EA5414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AF56CFFF-FD58-92AA-AA48-FC34DF05876A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D6111C63-9F65-7948-C909-66FE170E62A8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5E81856B-B642-1E2D-5F00-3F01BF8DF493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A97144F1-200F-ACE5-30A6-1BD44CF1F48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F11B6B5D-301A-71BA-7BFB-6933980B2CD6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ED87F189-2482-A82B-0935-9D3A0158B448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1CFE1929-F676-0FD0-C0BF-50E7B4EC2A05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F81A681C-568B-30C0-3212-A51DB257EC02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B51D10C0-D67B-88BD-8AA6-706FB2D888D4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351CB8D9-02F9-8E47-7C06-97F3028A588A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00CAA17F-BB52-CC07-EA9B-F13C59CECED9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2ECD6389-EF2A-BA57-8C3F-CDD4E479416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회원가입버튼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C3AF7FDA-4EFB-09AE-D151-034312A678E5}"/>
              </a:ext>
            </a:extLst>
          </p:cNvPr>
          <p:cNvSpPr txBox="1"/>
          <p:nvPr/>
        </p:nvSpPr>
        <p:spPr>
          <a:xfrm>
            <a:off x="5629887" y="250719"/>
            <a:ext cx="9300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홈 화면</a:t>
            </a: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F1BC2014-7D1E-0982-106F-D700A3EF5C6A}"/>
              </a:ext>
            </a:extLst>
          </p:cNvPr>
          <p:cNvSpPr/>
          <p:nvPr/>
        </p:nvSpPr>
        <p:spPr>
          <a:xfrm>
            <a:off x="4042132" y="9049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7" name="그림 9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4ADBFF-9EFB-DBD5-6FA2-CF3D916B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4EAB2001-C8D1-668A-E984-BDD8D4EF152C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CCF6C8A7-7240-C017-2783-8A4542D4D47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96D3E86-C26A-CDAE-901B-E077F2B93361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3958F400-05B3-A34D-E822-26153341CAF7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29F1925-1B0D-5196-6334-26BF8DB0D1B7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C364202-4AAF-28F1-327E-495E42B73E5F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7E96A8B4-74E6-5D98-FEBD-6D1261EE14F7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13EFDB62-229E-56B0-1220-0B80D84A146F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0B03791A-73E0-B50C-D5AE-2FE64BE8D91D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FFE090C9-0C65-4EFB-7281-6AD4A3531480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F052837A-A62C-36C1-6B7C-6F0BEF277470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A2567BD8-3FB2-8369-7401-58C497D30F28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6CF510EC-BC6C-3EF5-279B-2A196AD26371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763EBD70-A25B-9897-21AA-75F3B64C1854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9EFA31D8-D3D4-F310-6B51-C0E9BE2F07F5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651599A0-980F-666B-6773-430D0D93E32F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18333C4E-4D3F-663E-0BE3-FB2DCC8AA188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586B0C59-66F6-0AA9-99FB-D01F421D866B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7874FECB-F55C-8181-B951-418376583A59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5211AEFA-1388-181F-ACA5-6E1A35EAFEE1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2C8B95CC-5470-18DB-87FE-46ED1096F525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9BA906E0-E079-E686-8982-D9A072ECCEAA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D781BE8C-BF8C-5FE6-B74B-53F0ECE17C4D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회원가입버튼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31F9FC97-C007-A3AE-14EE-46C51137400C}"/>
              </a:ext>
            </a:extLst>
          </p:cNvPr>
          <p:cNvSpPr txBox="1"/>
          <p:nvPr/>
        </p:nvSpPr>
        <p:spPr>
          <a:xfrm>
            <a:off x="5629887" y="250719"/>
            <a:ext cx="9300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홈 화면</a:t>
            </a: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656B61CC-D50B-6A4D-BA20-083676221A4C}"/>
              </a:ext>
            </a:extLst>
          </p:cNvPr>
          <p:cNvSpPr/>
          <p:nvPr/>
        </p:nvSpPr>
        <p:spPr>
          <a:xfrm>
            <a:off x="4042132" y="9049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7" name="그림 10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7B0B88F-1830-B062-06A9-B0D9343B3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98AF5B1D-5FE3-2C6D-CD05-D396865400F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8E504CF4-C230-5DE4-1138-A13BD9DEA3B1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64961CB-3C7B-9357-0F3E-4305B50FCEF8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892F1537-569A-94FC-01C9-79155C491B79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5435C8E-630A-7E58-D791-BFCCA0A8967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A9E61AC8-DEAB-46DF-1376-BA2BDD096F36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4D6C4664-308E-0B53-EB75-8CCF5FB899FF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9D2454AE-0C0C-71A8-1123-436708DE80CB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17A0FA9B-DCBA-0F5C-32DC-11D7EAF960D1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68BE80E5-A875-422A-9AFB-21D76BA233D3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AFFE436-947A-CC32-2065-16C749AFF4E1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AEE6D169-A33D-1C95-E2AC-440B96FFD38A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30487261-62F1-145E-63B8-AE16967AE656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F534D6F5-02EB-DF2D-669A-58CDDA4D95ED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942475D9-FF0D-4612-DC26-9A79826AD371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19FB336D-B618-56E5-0288-46B0E371F896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E58828F-8049-069A-36FD-D369D7967D6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2034319E-9D50-025C-DD6D-71AAC528FF1E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95D0C061-130C-66C2-E3C2-0A0C73990D5B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EACB320B-923D-2B47-D603-969CB68F8367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42B9B1F1-0BFA-E362-D76E-42006C7E3C4F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D37E002C-47EA-491E-DE72-1D0672F69FE2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3DF6D0E1-DC75-20A0-D133-9A335746F411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회원가입버튼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9083B075-0D4D-E3D7-19F6-9BB13C8EDCAB}"/>
              </a:ext>
            </a:extLst>
          </p:cNvPr>
          <p:cNvSpPr txBox="1"/>
          <p:nvPr/>
        </p:nvSpPr>
        <p:spPr>
          <a:xfrm>
            <a:off x="5629887" y="250719"/>
            <a:ext cx="9300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홈 화면</a:t>
            </a: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4D59BF71-58E3-D4FA-401E-131F3D606A24}"/>
              </a:ext>
            </a:extLst>
          </p:cNvPr>
          <p:cNvSpPr/>
          <p:nvPr/>
        </p:nvSpPr>
        <p:spPr>
          <a:xfrm>
            <a:off x="4042132" y="9049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7" name="그림 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35392E-4DAC-57D1-68CC-55C1232D1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0">
            <a:extLst>
              <a:ext uri="{FF2B5EF4-FFF2-40B4-BE49-F238E27FC236}">
                <a16:creationId xmlns:a16="http://schemas.microsoft.com/office/drawing/2014/main" id="{7E60ECA0-5E2D-D892-3E42-F6216A2BA8E4}"/>
              </a:ext>
            </a:extLst>
          </p:cNvPr>
          <p:cNvSpPr txBox="1"/>
          <p:nvPr/>
        </p:nvSpPr>
        <p:spPr>
          <a:xfrm>
            <a:off x="422452" y="408444"/>
            <a:ext cx="182613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변경이력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41">
            <a:extLst>
              <a:ext uri="{FF2B5EF4-FFF2-40B4-BE49-F238E27FC236}">
                <a16:creationId xmlns:a16="http://schemas.microsoft.com/office/drawing/2014/main" id="{0322159E-024E-C8F9-ACFE-81D9AB3C1572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C4192A3-5FB1-81F8-110D-E142E50CA88C}"/>
              </a:ext>
            </a:extLst>
          </p:cNvPr>
          <p:cNvGraphicFramePr>
            <a:graphicFrameLocks noGrp="1"/>
          </p:cNvGraphicFramePr>
          <p:nvPr/>
        </p:nvGraphicFramePr>
        <p:xfrm>
          <a:off x="553669" y="1443416"/>
          <a:ext cx="8732940" cy="280437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817930">
                  <a:extLst>
                    <a:ext uri="{9D8B030D-6E8A-4147-A177-3AD203B41FA5}">
                      <a16:colId xmlns:a16="http://schemas.microsoft.com/office/drawing/2014/main" val="1747759773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1360609043"/>
                    </a:ext>
                  </a:extLst>
                </a:gridCol>
                <a:gridCol w="4419596">
                  <a:extLst>
                    <a:ext uri="{9D8B030D-6E8A-4147-A177-3AD203B41FA5}">
                      <a16:colId xmlns:a16="http://schemas.microsoft.com/office/drawing/2014/main" val="1330354469"/>
                    </a:ext>
                  </a:extLst>
                </a:gridCol>
                <a:gridCol w="1247643">
                  <a:extLst>
                    <a:ext uri="{9D8B030D-6E8A-4147-A177-3AD203B41FA5}">
                      <a16:colId xmlns:a16="http://schemas.microsoft.com/office/drawing/2014/main" val="2503801590"/>
                    </a:ext>
                  </a:extLst>
                </a:gridCol>
                <a:gridCol w="1247643">
                  <a:extLst>
                    <a:ext uri="{9D8B030D-6E8A-4147-A177-3AD203B41FA5}">
                      <a16:colId xmlns:a16="http://schemas.microsoft.com/office/drawing/2014/main" val="1850645668"/>
                    </a:ext>
                  </a:extLst>
                </a:gridCol>
              </a:tblGrid>
              <a:tr h="235009"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버전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작성일자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수정사항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작성자</a:t>
                      </a:r>
                    </a:p>
                  </a:txBody>
                  <a:tcPr anchor="ctr"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검수자</a:t>
                      </a:r>
                      <a:endParaRPr lang="en-US" sz="1600" b="1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78521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0.1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2023.00.00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- </a:t>
                      </a:r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로그인</a:t>
                      </a:r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, </a:t>
                      </a:r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회원가입 화면 설계</a:t>
                      </a:r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 1</a:t>
                      </a:r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차 배포</a:t>
                      </a:r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홍</a:t>
                      </a:r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O</a:t>
                      </a:r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동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김</a:t>
                      </a:r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O</a:t>
                      </a:r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수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909261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0.2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2023.00.00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- </a:t>
                      </a:r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게시판 화면 설계</a:t>
                      </a:r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 </a:t>
                      </a:r>
                    </a:p>
                    <a:p>
                      <a:pPr lvl="0" algn="l"/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- </a:t>
                      </a:r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로그인 화면 버튼 디자인 수정</a:t>
                      </a:r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홍</a:t>
                      </a:r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O</a:t>
                      </a:r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동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김</a:t>
                      </a:r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O</a:t>
                      </a:r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미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97419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340128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652645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378474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0485775"/>
                  </a:ext>
                </a:extLst>
              </a:tr>
            </a:tbl>
          </a:graphicData>
        </a:graphic>
      </p:graphicFrame>
      <p:sp>
        <p:nvSpPr>
          <p:cNvPr id="5" name="TextBox 3">
            <a:extLst>
              <a:ext uri="{FF2B5EF4-FFF2-40B4-BE49-F238E27FC236}">
                <a16:creationId xmlns:a16="http://schemas.microsoft.com/office/drawing/2014/main" id="{03DE1777-1887-C5A9-BD3F-93725018C7C8}"/>
              </a:ext>
            </a:extLst>
          </p:cNvPr>
          <p:cNvSpPr txBox="1"/>
          <p:nvPr/>
        </p:nvSpPr>
        <p:spPr>
          <a:xfrm>
            <a:off x="553669" y="4374050"/>
            <a:ext cx="7580677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작성방법</a:t>
            </a:r>
            <a:r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화면설계서가 수정될 때마다 버전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작성자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수정사항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수정날짜를 작성하여 이력을 작성해야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버전은 화면설계서가 수정될 때마다 작성해야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수정사항은 과거버전 대비 어떠한 내용이 달라졌는지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추가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삭제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를 작성해야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3.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작성자는 화면설계내용을 작성한 사람이다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4.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검수자는 화면설계에 대해 문제가 없는지 점검하는 사람이다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5.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현재 문서를 제출할 경우 현재 작성방법에 대한 내용은 모두 지우고 제출해야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7B08D2D3-5E66-28B0-0952-03395556C93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83D783FA-D0F9-01DE-3E46-C29E028565AF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EB5564CA-82D8-7FF6-6D4A-E0379C139FE8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D50B6531-680B-5F2D-0D05-918644B8C561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19985C5C-81D7-322C-50E8-53BB30816090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399A4BC7-0E6A-2A4B-309A-99AA30837354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B35AE0F3-A259-A658-FD1B-7F05E8FECF10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03DE62C3-4D4E-EF1E-7F17-79CE9DF6BD43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667D085-A393-2154-41CF-F510CD225DCB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5483E0D9-9F52-2B38-E6A3-96844BAEA1DF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71B7E9D3-A999-B835-50F1-C1B64CEE5102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6B982916-AA08-EEE6-18B6-5D21978D8D37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0A208EBB-D634-787B-0A1D-8815964E6D50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8010F7F4-AB68-2FE6-504E-B0856FD92A6D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D44CB0C7-1EAC-F297-7708-EE38DE2F7EBE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1EB4056B-F2F8-1672-40FB-438E505BBDA8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B6ACA6F-B7EE-E929-A1B5-EEEF46412E6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32F06DE5-C139-77E1-EF53-1E64BABD8DA6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18F63419-2D1A-42BC-9D60-4C41E751F235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524F3800-B3B8-6501-869D-15F40A527093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969238A5-49C7-5669-2CFB-5CA05AC366A9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039D1C54-9593-409F-8B85-E1A8E29997DF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0FD682A2-F589-A010-43BF-89FE4EDB1E92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회원가입버튼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B65579CF-BF29-0019-8377-D7ABA03595D6}"/>
              </a:ext>
            </a:extLst>
          </p:cNvPr>
          <p:cNvSpPr txBox="1"/>
          <p:nvPr/>
        </p:nvSpPr>
        <p:spPr>
          <a:xfrm>
            <a:off x="5629887" y="250719"/>
            <a:ext cx="9300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홈 화면</a:t>
            </a: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99E09E2B-895A-5DAD-EC7B-02692F53CFA9}"/>
              </a:ext>
            </a:extLst>
          </p:cNvPr>
          <p:cNvSpPr/>
          <p:nvPr/>
        </p:nvSpPr>
        <p:spPr>
          <a:xfrm>
            <a:off x="4042132" y="9049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7" name="그림 10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3EC4E0-9646-E7D1-6484-17930B52C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F831CE2D-CA1B-1DEE-3FD3-592F37E254A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F06AF3D4-9F64-0B54-2E2E-FCB394E068B5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558304EB-CE3F-CE25-4308-615B8B9EABAB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1885DD9-209B-3695-C4DC-96DE04D9190C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384534BD-7806-0787-658B-7C163B0BE14D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062DA204-735D-777B-AEBE-B5916AF1F608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B2E3E655-9BFB-817A-AE68-FCEAD511B6AC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FC8BF7EF-6E67-E90E-7BE0-F09A0B8F3C20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0F272A0E-9B09-CF3F-EADF-5183B592B95E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17DD22-FA78-3655-EFD1-408EED87ED08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9CA30F6-A013-434C-BF2D-16A5FBFBD0AF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38525276-31AA-E05F-03C7-360ABE542E07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6D46E7A7-36E9-C459-8C48-E2EC1370DBED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25796927-95FD-A254-981C-849CC139C4F8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CE946632-9B7E-CF34-BB99-B4F4B0AD697C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D1547BE4-91C6-CBEB-2CA8-C7B924BB1034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A802EEBE-BFA2-DADB-932D-8C7D682E7C2E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A9B8017F-D36C-E727-F1D1-73F8EDCBF0BB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68872DC5-45C2-B1EE-5D51-402BBBD322B0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B584CA0E-C2BE-BB51-9A41-4B48B833C0AB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37342399-8EE3-B78A-EF3C-98CB4CCA1509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46725169-4864-6A15-5785-C635009F68DE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11774D7A-F8E2-E2D3-C106-C70CE485BCC4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회원가입버튼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04489AFB-01F2-4855-A7AA-6920921C953A}"/>
              </a:ext>
            </a:extLst>
          </p:cNvPr>
          <p:cNvSpPr txBox="1"/>
          <p:nvPr/>
        </p:nvSpPr>
        <p:spPr>
          <a:xfrm>
            <a:off x="5629887" y="250719"/>
            <a:ext cx="9300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홈 화면</a:t>
            </a: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C86B8D3B-07C0-6016-EC04-FA0C86BA5D52}"/>
              </a:ext>
            </a:extLst>
          </p:cNvPr>
          <p:cNvSpPr/>
          <p:nvPr/>
        </p:nvSpPr>
        <p:spPr>
          <a:xfrm>
            <a:off x="4042132" y="9049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7" name="그림 9" descr="텍스트, 스크린샷, 휴대 전화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D764B0-72A0-6971-FB88-DDFB9708C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1963FD2B-05D0-8264-F9DC-56F9528891C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BC652BF2-1B7B-16D2-6E01-7E503548A60B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AE647152-1FA9-08FC-E582-B0589C4F248C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59D23DCE-E255-8513-1855-182733C5D1D1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F9697ABF-7617-16D7-D731-576BB95E00C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D59308EE-C4A5-F920-3D94-08DABEF3893F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BC37520E-81E4-0E64-B7F8-F48EBFC50CEE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C1FF1E72-F212-5A04-9AD9-0524F75F6B6A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D1464352-06DB-35F8-0E53-8C8EDC23A8B7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0ECE84AB-F796-BCFD-56D4-A240694F82F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98A0D17D-C0B4-833F-EB0E-5B5A3D25A283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F9E81F79-81EA-5144-B5E1-5C0E3617B136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377B8A0E-7BF5-2FCD-EFF0-04AF4795B46C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38AA7C4B-117A-881C-CDE1-D1DCF2DA6ADF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7F336334-C6EE-D4BB-DEE6-93CA3CB86BAE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159924C4-4391-2DBD-CFAE-6626D07FA866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FCE16614-C0A0-9697-B9CA-8F63B9991FA6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D3D34517-55D8-7C92-FF78-22DBA1570326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3C79BF26-7D6F-03CC-920A-32D8BC318886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81125AC4-6861-C328-BC33-03715295DD03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2CD20264-70C0-7D4F-CE79-5CB6706C90B0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803799D2-DE13-E5FE-3882-0B4D750A3CF3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A152ED98-9B6E-3D67-7C4E-3713529EACE1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회원가입버튼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4E0E8A13-1BD7-A51B-9BFD-ADCFAA710E87}"/>
              </a:ext>
            </a:extLst>
          </p:cNvPr>
          <p:cNvSpPr txBox="1"/>
          <p:nvPr/>
        </p:nvSpPr>
        <p:spPr>
          <a:xfrm>
            <a:off x="5629887" y="250719"/>
            <a:ext cx="9300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홈 화면</a:t>
            </a: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00C4B712-2B33-B857-338B-E33297AD768C}"/>
              </a:ext>
            </a:extLst>
          </p:cNvPr>
          <p:cNvSpPr/>
          <p:nvPr/>
        </p:nvSpPr>
        <p:spPr>
          <a:xfrm>
            <a:off x="4042132" y="9049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7" name="그림 10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07F36E-5478-A603-7E7E-CB287E01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33D8D7BB-C9AE-BEC4-0C86-C218238E850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694FE206-9C90-57CB-F1CB-A73BFB3F6D8F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0ACB29CB-4FEC-495E-4872-40CDA33899A8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6B0244B7-228D-322F-3F90-EE5291D616A5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F29626A5-1353-3309-24E0-5CC416EF1A16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9148189B-F4E1-BBEE-4CFD-74DDEE67A270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EA89D904-D6C2-C61B-81F1-DDDE7C4D9CE6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3BE2E16-4548-4A1F-4BDA-8F28A5FB2C92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1F19A30B-D0A0-BCD4-4312-98050B27421A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6C21045-1169-5E32-6A88-D763F6C7442C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BEDB4806-D501-A25D-DF92-752960B7134E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A0FDF294-2B40-1147-9923-443D513A9D3A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65019673-8D3F-D8F8-CBFF-A375850F3B9B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1A9C56D7-77BD-BE6A-F759-F2EC33EE9F01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F87FA919-1C27-FE3C-9A9E-F9448A5F4BD7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0AFC2160-BDEC-8B33-38DE-550ACA75AE06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F0F5CAF4-97F5-F55E-9B87-4D35D09DB9BB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9A520C21-AE6C-B375-2E6B-7B1E1CC1E44D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E305FCD0-AFD8-A028-7110-DB369DCF50FE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623147AE-45AD-A920-6EFC-B0628A7A2CCE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DF10F69B-093F-1900-7178-8461848B2BB4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78D9C361-4879-35D2-3202-401131F80C35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A0BC3AB5-EF9D-9F5A-304E-F689964AE15F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회원가입버튼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AB80C318-59A8-F1C0-FF92-D5E226EF9FCA}"/>
              </a:ext>
            </a:extLst>
          </p:cNvPr>
          <p:cNvSpPr txBox="1"/>
          <p:nvPr/>
        </p:nvSpPr>
        <p:spPr>
          <a:xfrm>
            <a:off x="5629887" y="250719"/>
            <a:ext cx="9300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홈 화면</a:t>
            </a: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C0082394-625F-C3BD-7918-05BC3FD17F04}"/>
              </a:ext>
            </a:extLst>
          </p:cNvPr>
          <p:cNvSpPr/>
          <p:nvPr/>
        </p:nvSpPr>
        <p:spPr>
          <a:xfrm>
            <a:off x="4042132" y="9049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7" name="그림 26" descr="텍스트, 스크린샷, 과일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3CCAAD-7141-E929-732D-96F7DF60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EB67EACF-B827-06E7-A890-E3E6CC59C2B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F701D7CB-7FA9-F7E8-2852-857774EB7E6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E4ECE056-6894-9F02-C4AF-F22925643004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88B7CC98-82EA-EDBB-CC03-0DD8EA8A5DE7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8E8F8B95-E324-981B-562B-33593976A0B5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55EAF945-EDBE-7696-BD29-0102457AF7D3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693177C1-85FF-B3B1-331A-AB96D35405AA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5FE0C1CD-2DB1-54B1-E1AF-0A64C3C61DBD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EF63C2C5-3FF1-C9F3-8BA1-C034416745B8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5605591E-291E-86D1-9F04-FF33019EBB3D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EB81EE2F-D04E-0FFF-43B5-9A9AF44F2814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86238996-405D-CA08-9BB4-870A8312790E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DD9134BB-2B17-0A80-6BA1-B94CDB68006C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D35C8C5B-39AD-24C6-D15D-DE008F9D4CFC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FDA051D1-E949-8C0A-7241-64033DB19D58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9B31C3B7-D977-3137-DD17-DAA08307514A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5BD40E87-751B-405F-0969-28EA60B0EE01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2ABBFC02-C462-A0CD-F724-2BF59954083C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5D6D65F0-EFC2-277D-9B37-542BC381073D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D9E31865-14C3-5F7B-E180-6A5652010DAE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DA0F0EA9-D1B1-1077-9045-DBBDE68B6915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49A81FE8-220F-4FB5-9E2B-7F25C5E7F0CA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7ED89D28-D248-CB1D-C8CF-610DFF4F5639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회원가입버튼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88E5C648-2556-9F20-529C-4C5A6A7D7456}"/>
              </a:ext>
            </a:extLst>
          </p:cNvPr>
          <p:cNvSpPr txBox="1"/>
          <p:nvPr/>
        </p:nvSpPr>
        <p:spPr>
          <a:xfrm>
            <a:off x="5629887" y="250719"/>
            <a:ext cx="9300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홈 화면</a:t>
            </a: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385F3CED-0B3E-B276-A621-73986ECC82C2}"/>
              </a:ext>
            </a:extLst>
          </p:cNvPr>
          <p:cNvSpPr/>
          <p:nvPr/>
        </p:nvSpPr>
        <p:spPr>
          <a:xfrm>
            <a:off x="4042132" y="9049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7" name="그림 9" descr="텍스트, 꽃, 스크린샷, 식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AC9701-F7A2-57C7-7492-CB12F13CB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44CAA851-6996-2CC4-06EF-B9A22DD3DE4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071D79DA-0F4B-8EF7-330B-BE3E4D627472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A6D310AA-1857-C9AD-5C0C-1A3B59E02AC8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2C7F7A7B-31FA-B317-25CA-1D716108214F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B9D84DBD-6D48-36FA-60E3-7C53B42CC43D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A981DF70-8023-B231-8FCA-551400F638AE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049C9B1-EB60-59E1-32A9-07A83343AB46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F6D245C9-680D-50BF-D467-83FAECE2079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0CDC5CCE-8486-0B0F-4EC7-0BE6EB8CF3BE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8532DDF8-6D1A-2BD7-A890-FE74A436E71B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44B69D8D-EEF0-68BD-D81A-0676B203362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FC890D56-0708-450E-E1ED-60BE6B62FE37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79AD8408-66D4-E61A-5327-880620FE47B9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2C5D65AD-32AC-42D8-7F67-FAD9C39A978E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FACFF5F0-93D7-0413-A060-BDCCAF89A84E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2F13CA07-FBC2-C878-513D-2C19596BD097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C2700B2E-1261-BBC6-3BC7-51BF696B7E7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AAC86E38-8428-F7EE-1287-1BC283F69F41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31D7BFA0-719B-8DF0-C91B-77904F6DBC0A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660EF093-BE09-65F9-FB8E-7B2E85187561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3FA7E59D-EB44-140B-A5AB-87416918D460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5BB3AA56-F765-1056-3534-A28E9DAC5B76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2A9BAADC-055A-5C1F-AA14-A176B09B3E77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회원가입버튼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978B5278-E350-F0E8-AA74-A7D43DCF6420}"/>
              </a:ext>
            </a:extLst>
          </p:cNvPr>
          <p:cNvSpPr txBox="1"/>
          <p:nvPr/>
        </p:nvSpPr>
        <p:spPr>
          <a:xfrm>
            <a:off x="5629887" y="250719"/>
            <a:ext cx="9300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홈 화면</a:t>
            </a: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6FD8F9BE-36B5-8A04-6A90-031DC6EF3F36}"/>
              </a:ext>
            </a:extLst>
          </p:cNvPr>
          <p:cNvSpPr/>
          <p:nvPr/>
        </p:nvSpPr>
        <p:spPr>
          <a:xfrm>
            <a:off x="4042132" y="9049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7" name="그림 11" descr="텍스트, 꽃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A8EC64-AFB2-6FE4-2CFB-E1C78821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D74A81BE-CE95-6138-AD93-2A46D73DC1DD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7F42E9B4-5BF9-C0D5-1FF4-D06393826B3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5F88907-3CEB-879D-30F1-1C7DE057788C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D9244D1-A3E2-5669-939D-BB39ED158A52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1117944A-C7FD-2987-DF67-C4ABDCFB01E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E6A6DFF-FE79-E61D-AFD6-72602EAD17CC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170A451E-96A4-9DF2-D334-26BEDEAE91DA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35171AD2-ABDC-27E4-CB38-8816AB77A267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AE3DE23C-3294-E83C-3C42-214D595C1233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B9E614A-6D55-8533-488A-354F6600F4DA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883F2459-218A-DD1D-FA06-1AB279C2580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7CE1C938-0C9E-62FE-B5F6-F5D1F351B3F7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07249B9D-9A35-F24B-DCEE-A0DE096C0637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880F704A-A1AC-6ED1-DCCE-27E513F7CF35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E7D836F9-AD21-35DD-7CAC-7D2EC05E9C24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98C514A9-199D-6452-483C-CD77E08CC3BA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3FB38637-238E-AA8F-A670-611ADE5AA8CA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8F61460-7CD4-D010-A642-EE1A5A6DF7BF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5CC1A9B1-27D4-5B8B-C39E-60F8A3E00ADE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BD0D02FD-354F-C457-EDBD-7946FBA70C1F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A21C9BE2-2EFC-DAFF-7BE1-E00CA8E88CBA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CA695830-6C89-F6F2-5771-91048972AE14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A14C3550-5961-2080-6F62-5EBEF51372B2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회원가입버튼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1E5FD6C2-521E-AD47-CC03-91B1D9FA728F}"/>
              </a:ext>
            </a:extLst>
          </p:cNvPr>
          <p:cNvSpPr txBox="1"/>
          <p:nvPr/>
        </p:nvSpPr>
        <p:spPr>
          <a:xfrm>
            <a:off x="5629887" y="250719"/>
            <a:ext cx="9300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홈 화면</a:t>
            </a: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6BDA410E-93A3-8710-7557-7F1986088CC6}"/>
              </a:ext>
            </a:extLst>
          </p:cNvPr>
          <p:cNvSpPr/>
          <p:nvPr/>
        </p:nvSpPr>
        <p:spPr>
          <a:xfrm>
            <a:off x="4042132" y="9049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7" name="그림 9" descr="텍스트, 스크린샷, 폰트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6F55F6E-F3C0-240A-00EC-A81B1013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연결선: 꺾임 74">
            <a:extLst>
              <a:ext uri="{FF2B5EF4-FFF2-40B4-BE49-F238E27FC236}">
                <a16:creationId xmlns:a16="http://schemas.microsoft.com/office/drawing/2014/main" id="{8A27DEAF-7431-1CC3-B672-51411D54F8F4}"/>
              </a:ext>
            </a:extLst>
          </p:cNvPr>
          <p:cNvCxnSpPr>
            <a:stCxn id="11" idx="0"/>
            <a:endCxn id="10" idx="2"/>
          </p:cNvCxnSpPr>
          <p:nvPr/>
        </p:nvCxnSpPr>
        <p:spPr>
          <a:xfrm rot="5400000" flipH="1" flipV="1">
            <a:off x="2711874" y="1037704"/>
            <a:ext cx="700358" cy="3781890"/>
          </a:xfrm>
          <a:prstGeom prst="bentConnector3">
            <a:avLst>
              <a:gd name="adj1" fmla="val 50000"/>
            </a:avLst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3" name="연결선: 꺾임 75">
            <a:extLst>
              <a:ext uri="{FF2B5EF4-FFF2-40B4-BE49-F238E27FC236}">
                <a16:creationId xmlns:a16="http://schemas.microsoft.com/office/drawing/2014/main" id="{7AC6A3DE-DF5D-1BF3-F214-266274F9B0BD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rot="16200000" flipV="1">
            <a:off x="6460910" y="1070558"/>
            <a:ext cx="700358" cy="3716181"/>
          </a:xfrm>
          <a:prstGeom prst="bentConnector3">
            <a:avLst>
              <a:gd name="adj1" fmla="val 50000"/>
            </a:avLst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4" name="직선 연결선 79">
            <a:extLst>
              <a:ext uri="{FF2B5EF4-FFF2-40B4-BE49-F238E27FC236}">
                <a16:creationId xmlns:a16="http://schemas.microsoft.com/office/drawing/2014/main" id="{65760D02-A6A4-F225-2B53-B4A7F3AFC45E}"/>
              </a:ext>
            </a:extLst>
          </p:cNvPr>
          <p:cNvCxnSpPr>
            <a:stCxn id="19" idx="0"/>
          </p:cNvCxnSpPr>
          <p:nvPr/>
        </p:nvCxnSpPr>
        <p:spPr>
          <a:xfrm flipH="1" flipV="1">
            <a:off x="2659376" y="2926957"/>
            <a:ext cx="6373" cy="1668799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직선 연결선 80">
            <a:extLst>
              <a:ext uri="{FF2B5EF4-FFF2-40B4-BE49-F238E27FC236}">
                <a16:creationId xmlns:a16="http://schemas.microsoft.com/office/drawing/2014/main" id="{BF7207D9-6DB9-79B6-BB62-C26C432F40FF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4159532" y="2926957"/>
            <a:ext cx="10972" cy="1668799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직선 연결선 81">
            <a:extLst>
              <a:ext uri="{FF2B5EF4-FFF2-40B4-BE49-F238E27FC236}">
                <a16:creationId xmlns:a16="http://schemas.microsoft.com/office/drawing/2014/main" id="{1B50CCBA-4E78-B418-39C0-EB57BF0ED10E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5657731" y="2926957"/>
            <a:ext cx="1947" cy="2197121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7" name="직선 연결선 86">
            <a:extLst>
              <a:ext uri="{FF2B5EF4-FFF2-40B4-BE49-F238E27FC236}">
                <a16:creationId xmlns:a16="http://schemas.microsoft.com/office/drawing/2014/main" id="{AD7D7C43-61BA-43F7-26F5-D68F169E2C2E}"/>
              </a:ext>
            </a:extLst>
          </p:cNvPr>
          <p:cNvCxnSpPr>
            <a:stCxn id="15" idx="0"/>
          </p:cNvCxnSpPr>
          <p:nvPr/>
        </p:nvCxnSpPr>
        <p:spPr>
          <a:xfrm flipV="1">
            <a:off x="7169563" y="2926957"/>
            <a:ext cx="0" cy="351871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8" name="TextBox 40">
            <a:extLst>
              <a:ext uri="{FF2B5EF4-FFF2-40B4-BE49-F238E27FC236}">
                <a16:creationId xmlns:a16="http://schemas.microsoft.com/office/drawing/2014/main" id="{66710CD5-BAC8-47FF-097B-ECDE2ED83487}"/>
              </a:ext>
            </a:extLst>
          </p:cNvPr>
          <p:cNvSpPr txBox="1"/>
          <p:nvPr/>
        </p:nvSpPr>
        <p:spPr>
          <a:xfrm>
            <a:off x="422452" y="408444"/>
            <a:ext cx="1919115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메뉴 구성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9" name="직선 연결선 41">
            <a:extLst>
              <a:ext uri="{FF2B5EF4-FFF2-40B4-BE49-F238E27FC236}">
                <a16:creationId xmlns:a16="http://schemas.microsoft.com/office/drawing/2014/main" id="{F58A2DBE-8E19-16EF-82E1-9FEA8F06D9D1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sp>
        <p:nvSpPr>
          <p:cNvPr id="10" name="직사각형 1">
            <a:extLst>
              <a:ext uri="{FF2B5EF4-FFF2-40B4-BE49-F238E27FC236}">
                <a16:creationId xmlns:a16="http://schemas.microsoft.com/office/drawing/2014/main" id="{5134B232-B6AA-F144-06AF-3C15538A9C4A}"/>
              </a:ext>
            </a:extLst>
          </p:cNvPr>
          <p:cNvSpPr/>
          <p:nvPr/>
        </p:nvSpPr>
        <p:spPr>
          <a:xfrm>
            <a:off x="4173678" y="2210909"/>
            <a:ext cx="1558640" cy="367561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Hello Ziny</a:t>
            </a:r>
          </a:p>
        </p:txBody>
      </p:sp>
      <p:sp>
        <p:nvSpPr>
          <p:cNvPr id="11" name="직사각형 3">
            <a:extLst>
              <a:ext uri="{FF2B5EF4-FFF2-40B4-BE49-F238E27FC236}">
                <a16:creationId xmlns:a16="http://schemas.microsoft.com/office/drawing/2014/main" id="{596C7C24-8FC1-7A3D-0AE6-E6F1CD3DFBB8}"/>
              </a:ext>
            </a:extLst>
          </p:cNvPr>
          <p:cNvSpPr/>
          <p:nvPr/>
        </p:nvSpPr>
        <p:spPr>
          <a:xfrm>
            <a:off x="553669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메인화면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2" name="직사각형 4">
            <a:extLst>
              <a:ext uri="{FF2B5EF4-FFF2-40B4-BE49-F238E27FC236}">
                <a16:creationId xmlns:a16="http://schemas.microsoft.com/office/drawing/2014/main" id="{D70A58C3-C1F5-97C2-EDEC-6A2D45D337D2}"/>
              </a:ext>
            </a:extLst>
          </p:cNvPr>
          <p:cNvSpPr/>
          <p:nvPr/>
        </p:nvSpPr>
        <p:spPr>
          <a:xfrm>
            <a:off x="2048310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동시통역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585DAE8-10A5-3EC2-F6CE-2BAC334FA015}"/>
              </a:ext>
            </a:extLst>
          </p:cNvPr>
          <p:cNvSpPr/>
          <p:nvPr/>
        </p:nvSpPr>
        <p:spPr>
          <a:xfrm>
            <a:off x="3553065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채팅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4" name="직사각형 6">
            <a:extLst>
              <a:ext uri="{FF2B5EF4-FFF2-40B4-BE49-F238E27FC236}">
                <a16:creationId xmlns:a16="http://schemas.microsoft.com/office/drawing/2014/main" id="{A9B20C93-9F7E-810B-C9D4-22A5DAB88843}"/>
              </a:ext>
            </a:extLst>
          </p:cNvPr>
          <p:cNvSpPr/>
          <p:nvPr/>
        </p:nvSpPr>
        <p:spPr>
          <a:xfrm>
            <a:off x="5042239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주변추천 명소</a:t>
            </a:r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1CCAB989-C83A-BEA9-B651-4E96775DB2BF}"/>
              </a:ext>
            </a:extLst>
          </p:cNvPr>
          <p:cNvSpPr/>
          <p:nvPr/>
        </p:nvSpPr>
        <p:spPr>
          <a:xfrm>
            <a:off x="6552124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SNS</a:t>
            </a: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검색</a:t>
            </a: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679CDAD0-E740-A631-5DF3-418B9B9850B8}"/>
              </a:ext>
            </a:extLst>
          </p:cNvPr>
          <p:cNvSpPr/>
          <p:nvPr/>
        </p:nvSpPr>
        <p:spPr>
          <a:xfrm>
            <a:off x="8051740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환경설정</a:t>
            </a:r>
          </a:p>
        </p:txBody>
      </p:sp>
      <p:sp>
        <p:nvSpPr>
          <p:cNvPr id="17" name="직사각형 17">
            <a:extLst>
              <a:ext uri="{FF2B5EF4-FFF2-40B4-BE49-F238E27FC236}">
                <a16:creationId xmlns:a16="http://schemas.microsoft.com/office/drawing/2014/main" id="{A25ED3AA-1228-1961-DA55-B20FE5C09C00}"/>
              </a:ext>
            </a:extLst>
          </p:cNvPr>
          <p:cNvSpPr/>
          <p:nvPr/>
        </p:nvSpPr>
        <p:spPr>
          <a:xfrm>
            <a:off x="2048310" y="3720144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음성입력</a:t>
            </a:r>
          </a:p>
        </p:txBody>
      </p:sp>
      <p:sp>
        <p:nvSpPr>
          <p:cNvPr id="18" name="직사각형 18">
            <a:extLst>
              <a:ext uri="{FF2B5EF4-FFF2-40B4-BE49-F238E27FC236}">
                <a16:creationId xmlns:a16="http://schemas.microsoft.com/office/drawing/2014/main" id="{E6049E1D-1D22-D713-96A4-557099527DA0}"/>
              </a:ext>
            </a:extLst>
          </p:cNvPr>
          <p:cNvSpPr/>
          <p:nvPr/>
        </p:nvSpPr>
        <p:spPr>
          <a:xfrm>
            <a:off x="2048310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텍스트입력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9" name="직사각형 25">
            <a:extLst>
              <a:ext uri="{FF2B5EF4-FFF2-40B4-BE49-F238E27FC236}">
                <a16:creationId xmlns:a16="http://schemas.microsoft.com/office/drawing/2014/main" id="{75DB51BC-799B-FF81-4B3F-5BD8A5C0A6B2}"/>
              </a:ext>
            </a:extLst>
          </p:cNvPr>
          <p:cNvSpPr/>
          <p:nvPr/>
        </p:nvSpPr>
        <p:spPr>
          <a:xfrm>
            <a:off x="2048310" y="4595756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동시통역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0" name="직사각형 28">
            <a:extLst>
              <a:ext uri="{FF2B5EF4-FFF2-40B4-BE49-F238E27FC236}">
                <a16:creationId xmlns:a16="http://schemas.microsoft.com/office/drawing/2014/main" id="{75F8D372-9002-8AAC-70BC-11A48C9EAAED}"/>
              </a:ext>
            </a:extLst>
          </p:cNvPr>
          <p:cNvSpPr/>
          <p:nvPr/>
        </p:nvSpPr>
        <p:spPr>
          <a:xfrm>
            <a:off x="3553065" y="3717420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대화상태선택</a:t>
            </a:r>
          </a:p>
        </p:txBody>
      </p:sp>
      <p:sp>
        <p:nvSpPr>
          <p:cNvPr id="21" name="직사각형 29">
            <a:extLst>
              <a:ext uri="{FF2B5EF4-FFF2-40B4-BE49-F238E27FC236}">
                <a16:creationId xmlns:a16="http://schemas.microsoft.com/office/drawing/2014/main" id="{08930591-61C5-3690-FC46-871920477467}"/>
              </a:ext>
            </a:extLst>
          </p:cNvPr>
          <p:cNvSpPr/>
          <p:nvPr/>
        </p:nvSpPr>
        <p:spPr>
          <a:xfrm>
            <a:off x="3553065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음성입력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2" name="직사각형 31">
            <a:extLst>
              <a:ext uri="{FF2B5EF4-FFF2-40B4-BE49-F238E27FC236}">
                <a16:creationId xmlns:a16="http://schemas.microsoft.com/office/drawing/2014/main" id="{9A4939D5-2692-8E25-DFA0-09C5AD8C6A32}"/>
              </a:ext>
            </a:extLst>
          </p:cNvPr>
          <p:cNvSpPr/>
          <p:nvPr/>
        </p:nvSpPr>
        <p:spPr>
          <a:xfrm>
            <a:off x="3553065" y="4595756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텍스트입력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3" name="직사각형 32">
            <a:extLst>
              <a:ext uri="{FF2B5EF4-FFF2-40B4-BE49-F238E27FC236}">
                <a16:creationId xmlns:a16="http://schemas.microsoft.com/office/drawing/2014/main" id="{023EEF60-3452-619C-681D-11B17B9B1E41}"/>
              </a:ext>
            </a:extLst>
          </p:cNvPr>
          <p:cNvSpPr/>
          <p:nvPr/>
        </p:nvSpPr>
        <p:spPr>
          <a:xfrm>
            <a:off x="5042239" y="3720144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관광명소</a:t>
            </a:r>
          </a:p>
        </p:txBody>
      </p:sp>
      <p:sp>
        <p:nvSpPr>
          <p:cNvPr id="24" name="직사각형 33">
            <a:extLst>
              <a:ext uri="{FF2B5EF4-FFF2-40B4-BE49-F238E27FC236}">
                <a16:creationId xmlns:a16="http://schemas.microsoft.com/office/drawing/2014/main" id="{631A2BBB-18B6-82F5-63C1-FE855E493547}"/>
              </a:ext>
            </a:extLst>
          </p:cNvPr>
          <p:cNvSpPr/>
          <p:nvPr/>
        </p:nvSpPr>
        <p:spPr>
          <a:xfrm>
            <a:off x="5042239" y="5124078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음식점</a:t>
            </a:r>
          </a:p>
        </p:txBody>
      </p:sp>
      <p:sp>
        <p:nvSpPr>
          <p:cNvPr id="25" name="직사각형 50">
            <a:extLst>
              <a:ext uri="{FF2B5EF4-FFF2-40B4-BE49-F238E27FC236}">
                <a16:creationId xmlns:a16="http://schemas.microsoft.com/office/drawing/2014/main" id="{2636E4C3-A6E6-3E90-AE3F-7B9E3148D481}"/>
              </a:ext>
            </a:extLst>
          </p:cNvPr>
          <p:cNvSpPr/>
          <p:nvPr/>
        </p:nvSpPr>
        <p:spPr>
          <a:xfrm>
            <a:off x="8051740" y="3720144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언어선택</a:t>
            </a:r>
          </a:p>
        </p:txBody>
      </p:sp>
      <p:sp>
        <p:nvSpPr>
          <p:cNvPr id="26" name="직사각형 51">
            <a:extLst>
              <a:ext uri="{FF2B5EF4-FFF2-40B4-BE49-F238E27FC236}">
                <a16:creationId xmlns:a16="http://schemas.microsoft.com/office/drawing/2014/main" id="{D8BEEC5D-E5BD-657A-2EA7-EC50F071E85C}"/>
              </a:ext>
            </a:extLst>
          </p:cNvPr>
          <p:cNvSpPr/>
          <p:nvPr/>
        </p:nvSpPr>
        <p:spPr>
          <a:xfrm>
            <a:off x="8051740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서비스이용방법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7" name="직사각형 69">
            <a:extLst>
              <a:ext uri="{FF2B5EF4-FFF2-40B4-BE49-F238E27FC236}">
                <a16:creationId xmlns:a16="http://schemas.microsoft.com/office/drawing/2014/main" id="{8C1365D2-A7E4-DA75-56F2-FC5582F5BF47}"/>
              </a:ext>
            </a:extLst>
          </p:cNvPr>
          <p:cNvSpPr/>
          <p:nvPr/>
        </p:nvSpPr>
        <p:spPr>
          <a:xfrm>
            <a:off x="5720769" y="5477786"/>
            <a:ext cx="1440180" cy="825117"/>
          </a:xfrm>
          <a:prstGeom prst="rect">
            <a:avLst/>
          </a:prstGeom>
          <a:solidFill>
            <a:srgbClr val="0090D0">
              <a:alpha val="10000"/>
            </a:srgbClr>
          </a:solidFill>
          <a:ln w="28575" cap="flat">
            <a:solidFill>
              <a:srgbClr val="0090D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8" name="직사각형 57">
            <a:extLst>
              <a:ext uri="{FF2B5EF4-FFF2-40B4-BE49-F238E27FC236}">
                <a16:creationId xmlns:a16="http://schemas.microsoft.com/office/drawing/2014/main" id="{601D84EE-0F3B-0506-CAF7-29CE6096FEE9}"/>
              </a:ext>
            </a:extLst>
          </p:cNvPr>
          <p:cNvSpPr/>
          <p:nvPr/>
        </p:nvSpPr>
        <p:spPr>
          <a:xfrm>
            <a:off x="5817623" y="5551843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쇼핑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9" name="직사각형 58">
            <a:extLst>
              <a:ext uri="{FF2B5EF4-FFF2-40B4-BE49-F238E27FC236}">
                <a16:creationId xmlns:a16="http://schemas.microsoft.com/office/drawing/2014/main" id="{CFA8F3F5-B3E1-C57B-DA04-94E3F54AC00D}"/>
              </a:ext>
            </a:extLst>
          </p:cNvPr>
          <p:cNvSpPr/>
          <p:nvPr/>
        </p:nvSpPr>
        <p:spPr>
          <a:xfrm>
            <a:off x="5817623" y="592082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쿠폰이벤트</a:t>
            </a:r>
          </a:p>
        </p:txBody>
      </p:sp>
      <p:sp>
        <p:nvSpPr>
          <p:cNvPr id="30" name="직사각형 70">
            <a:extLst>
              <a:ext uri="{FF2B5EF4-FFF2-40B4-BE49-F238E27FC236}">
                <a16:creationId xmlns:a16="http://schemas.microsoft.com/office/drawing/2014/main" id="{7A60ACB7-3225-02DA-EB27-448A62B55415}"/>
              </a:ext>
            </a:extLst>
          </p:cNvPr>
          <p:cNvSpPr/>
          <p:nvPr/>
        </p:nvSpPr>
        <p:spPr>
          <a:xfrm>
            <a:off x="5720769" y="4068778"/>
            <a:ext cx="1440180" cy="825117"/>
          </a:xfrm>
          <a:prstGeom prst="rect">
            <a:avLst/>
          </a:prstGeom>
          <a:solidFill>
            <a:srgbClr val="0090D0">
              <a:alpha val="10000"/>
            </a:srgbClr>
          </a:solidFill>
          <a:ln w="28575" cap="flat">
            <a:solidFill>
              <a:srgbClr val="0090D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1" name="직사각형 66">
            <a:extLst>
              <a:ext uri="{FF2B5EF4-FFF2-40B4-BE49-F238E27FC236}">
                <a16:creationId xmlns:a16="http://schemas.microsoft.com/office/drawing/2014/main" id="{EC28FD99-62A7-B881-75E2-783F97F0D748}"/>
              </a:ext>
            </a:extLst>
          </p:cNvPr>
          <p:cNvSpPr/>
          <p:nvPr/>
        </p:nvSpPr>
        <p:spPr>
          <a:xfrm>
            <a:off x="5823420" y="4142835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숙박</a:t>
            </a:r>
          </a:p>
        </p:txBody>
      </p:sp>
      <p:sp>
        <p:nvSpPr>
          <p:cNvPr id="32" name="직사각형 67">
            <a:extLst>
              <a:ext uri="{FF2B5EF4-FFF2-40B4-BE49-F238E27FC236}">
                <a16:creationId xmlns:a16="http://schemas.microsoft.com/office/drawing/2014/main" id="{12A3FDB1-706B-FB54-FC2A-45183BD821A9}"/>
              </a:ext>
            </a:extLst>
          </p:cNvPr>
          <p:cNvSpPr/>
          <p:nvPr/>
        </p:nvSpPr>
        <p:spPr>
          <a:xfrm>
            <a:off x="5823420" y="4511814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문화공연</a:t>
            </a:r>
          </a:p>
        </p:txBody>
      </p:sp>
      <p:grpSp>
        <p:nvGrpSpPr>
          <p:cNvPr id="33" name="그룹 95">
            <a:extLst>
              <a:ext uri="{FF2B5EF4-FFF2-40B4-BE49-F238E27FC236}">
                <a16:creationId xmlns:a16="http://schemas.microsoft.com/office/drawing/2014/main" id="{B60EFA31-C4B1-3D69-36DC-616D8E7FAD1A}"/>
              </a:ext>
            </a:extLst>
          </p:cNvPr>
          <p:cNvGrpSpPr/>
          <p:nvPr/>
        </p:nvGrpSpPr>
        <p:grpSpPr>
          <a:xfrm>
            <a:off x="8051740" y="1193977"/>
            <a:ext cx="1238060" cy="1434702"/>
            <a:chOff x="8051740" y="1193977"/>
            <a:chExt cx="1238060" cy="1434702"/>
          </a:xfrm>
        </p:grpSpPr>
        <p:sp>
          <p:nvSpPr>
            <p:cNvPr id="34" name="직사각형 89">
              <a:extLst>
                <a:ext uri="{FF2B5EF4-FFF2-40B4-BE49-F238E27FC236}">
                  <a16:creationId xmlns:a16="http://schemas.microsoft.com/office/drawing/2014/main" id="{383F107B-492B-A128-DC3F-833952BBAC80}"/>
                </a:ext>
              </a:extLst>
            </p:cNvPr>
            <p:cNvSpPr/>
            <p:nvPr/>
          </p:nvSpPr>
          <p:spPr>
            <a:xfrm>
              <a:off x="8054922" y="1535524"/>
              <a:ext cx="1234878" cy="300334"/>
            </a:xfrm>
            <a:prstGeom prst="rect">
              <a:avLst/>
            </a:prstGeom>
            <a:solidFill>
              <a:srgbClr val="A6A6A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메인메뉴이름</a:t>
              </a:r>
              <a:endParaRPr lang="en-US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35" name="직사각형 90">
              <a:extLst>
                <a:ext uri="{FF2B5EF4-FFF2-40B4-BE49-F238E27FC236}">
                  <a16:creationId xmlns:a16="http://schemas.microsoft.com/office/drawing/2014/main" id="{1A060B2B-FDF3-E985-0573-141779A3B081}"/>
                </a:ext>
              </a:extLst>
            </p:cNvPr>
            <p:cNvSpPr/>
            <p:nvPr/>
          </p:nvSpPr>
          <p:spPr>
            <a:xfrm>
              <a:off x="8054913" y="1877071"/>
              <a:ext cx="1234878" cy="300334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0090D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서브메뉴이름</a:t>
              </a:r>
              <a:endPara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36" name="직사각형 91">
              <a:extLst>
                <a:ext uri="{FF2B5EF4-FFF2-40B4-BE49-F238E27FC236}">
                  <a16:creationId xmlns:a16="http://schemas.microsoft.com/office/drawing/2014/main" id="{6562A13F-3479-5481-76F3-F579AF55745B}"/>
                </a:ext>
              </a:extLst>
            </p:cNvPr>
            <p:cNvSpPr/>
            <p:nvPr/>
          </p:nvSpPr>
          <p:spPr>
            <a:xfrm>
              <a:off x="8051740" y="2218617"/>
              <a:ext cx="1234878" cy="410062"/>
            </a:xfrm>
            <a:prstGeom prst="rect">
              <a:avLst/>
            </a:prstGeom>
            <a:solidFill>
              <a:srgbClr val="0090D0">
                <a:alpha val="10000"/>
              </a:srgbClr>
            </a:solidFill>
            <a:ln w="28575" cap="flat">
              <a:solidFill>
                <a:srgbClr val="0090D0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서브메뉴 내 메뉴이름</a:t>
              </a:r>
            </a:p>
          </p:txBody>
        </p:sp>
        <p:sp>
          <p:nvSpPr>
            <p:cNvPr id="37" name="직사각형 94">
              <a:extLst>
                <a:ext uri="{FF2B5EF4-FFF2-40B4-BE49-F238E27FC236}">
                  <a16:creationId xmlns:a16="http://schemas.microsoft.com/office/drawing/2014/main" id="{9F8CFE17-A4F9-FEA0-F930-76978B11EE85}"/>
                </a:ext>
              </a:extLst>
            </p:cNvPr>
            <p:cNvSpPr/>
            <p:nvPr/>
          </p:nvSpPr>
          <p:spPr>
            <a:xfrm>
              <a:off x="8054913" y="1193977"/>
              <a:ext cx="1231696" cy="300334"/>
            </a:xfrm>
            <a:prstGeom prst="rect">
              <a:avLst/>
            </a:pr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프로젝트명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3E14EB59-FF22-6D77-0259-4C6226F1C509}"/>
              </a:ext>
            </a:extLst>
          </p:cNvPr>
          <p:cNvSpPr txBox="1"/>
          <p:nvPr/>
        </p:nvSpPr>
        <p:spPr>
          <a:xfrm>
            <a:off x="422452" y="408444"/>
            <a:ext cx="415690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플로우 차트 표준 기호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id="{E5A38160-A4D6-5F60-975B-ACF2EE6B2E8A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276D916-4F81-7529-1A93-9F19362896EB}"/>
              </a:ext>
            </a:extLst>
          </p:cNvPr>
          <p:cNvGraphicFramePr>
            <a:graphicFrameLocks noGrp="1"/>
          </p:cNvGraphicFramePr>
          <p:nvPr/>
        </p:nvGraphicFramePr>
        <p:xfrm>
          <a:off x="553669" y="1443416"/>
          <a:ext cx="8732940" cy="47311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141899">
                  <a:extLst>
                    <a:ext uri="{9D8B030D-6E8A-4147-A177-3AD203B41FA5}">
                      <a16:colId xmlns:a16="http://schemas.microsoft.com/office/drawing/2014/main" val="4248049555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1199249152"/>
                    </a:ext>
                  </a:extLst>
                </a:gridCol>
                <a:gridCol w="4905106">
                  <a:extLst>
                    <a:ext uri="{9D8B030D-6E8A-4147-A177-3AD203B41FA5}">
                      <a16:colId xmlns:a16="http://schemas.microsoft.com/office/drawing/2014/main" val="3217070577"/>
                    </a:ext>
                  </a:extLst>
                </a:gridCol>
              </a:tblGrid>
              <a:tr h="375864"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기호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이름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설명</a:t>
                      </a:r>
                    </a:p>
                  </a:txBody>
                  <a:tcPr anchor="ctr"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506585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662796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466236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5084224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5407061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410750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841225"/>
                  </a:ext>
                </a:extLst>
              </a:tr>
            </a:tbl>
          </a:graphicData>
        </a:graphic>
      </p:graphicFrame>
      <p:sp>
        <p:nvSpPr>
          <p:cNvPr id="5" name="사각형: 둥근 모서리 32">
            <a:extLst>
              <a:ext uri="{FF2B5EF4-FFF2-40B4-BE49-F238E27FC236}">
                <a16:creationId xmlns:a16="http://schemas.microsoft.com/office/drawing/2014/main" id="{4EA93A1E-B3CA-61FC-A747-D461DD358B95}"/>
              </a:ext>
            </a:extLst>
          </p:cNvPr>
          <p:cNvSpPr/>
          <p:nvPr/>
        </p:nvSpPr>
        <p:spPr>
          <a:xfrm>
            <a:off x="1083948" y="1918338"/>
            <a:ext cx="1135383" cy="535308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5959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시작</a:t>
            </a: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끝</a:t>
            </a:r>
          </a:p>
        </p:txBody>
      </p:sp>
      <p:sp>
        <p:nvSpPr>
          <p:cNvPr id="6" name="직사각형 34">
            <a:extLst>
              <a:ext uri="{FF2B5EF4-FFF2-40B4-BE49-F238E27FC236}">
                <a16:creationId xmlns:a16="http://schemas.microsoft.com/office/drawing/2014/main" id="{D969754A-F1F0-BB8A-A89B-79218DAF18E6}"/>
              </a:ext>
            </a:extLst>
          </p:cNvPr>
          <p:cNvSpPr/>
          <p:nvPr/>
        </p:nvSpPr>
        <p:spPr>
          <a:xfrm>
            <a:off x="898205" y="2634614"/>
            <a:ext cx="1506858" cy="5353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프로세스</a:t>
            </a:r>
          </a:p>
        </p:txBody>
      </p:sp>
      <p:sp>
        <p:nvSpPr>
          <p:cNvPr id="7" name="평행 사변형 38">
            <a:extLst>
              <a:ext uri="{FF2B5EF4-FFF2-40B4-BE49-F238E27FC236}">
                <a16:creationId xmlns:a16="http://schemas.microsoft.com/office/drawing/2014/main" id="{637966A2-5B07-BDFF-6010-F8910AB84F80}"/>
              </a:ext>
            </a:extLst>
          </p:cNvPr>
          <p:cNvSpPr/>
          <p:nvPr/>
        </p:nvSpPr>
        <p:spPr>
          <a:xfrm>
            <a:off x="902969" y="4087413"/>
            <a:ext cx="1502094" cy="5353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</a:t>
            </a:r>
          </a:p>
        </p:txBody>
      </p:sp>
      <p:sp>
        <p:nvSpPr>
          <p:cNvPr id="8" name="순서도: 문서 40">
            <a:extLst>
              <a:ext uri="{FF2B5EF4-FFF2-40B4-BE49-F238E27FC236}">
                <a16:creationId xmlns:a16="http://schemas.microsoft.com/office/drawing/2014/main" id="{C92CED73-E129-8D70-F97B-C74EB7B5BF82}"/>
              </a:ext>
            </a:extLst>
          </p:cNvPr>
          <p:cNvSpPr/>
          <p:nvPr/>
        </p:nvSpPr>
        <p:spPr>
          <a:xfrm>
            <a:off x="902969" y="4798698"/>
            <a:ext cx="1502094" cy="58540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7322"/>
              <a:gd name="f8" fmla="val 10800"/>
              <a:gd name="f9" fmla="val 23922"/>
              <a:gd name="f10" fmla="val 20172"/>
              <a:gd name="f11" fmla="+- 0 0 -180"/>
              <a:gd name="f12" fmla="*/ f3 1 21600"/>
              <a:gd name="f13" fmla="*/ f4 1 21600"/>
              <a:gd name="f14" fmla="val f5"/>
              <a:gd name="f15" fmla="val f6"/>
              <a:gd name="f16" fmla="*/ f11 f0 1"/>
              <a:gd name="f17" fmla="+- f15 0 f14"/>
              <a:gd name="f18" fmla="*/ f16 1 f2"/>
              <a:gd name="f19" fmla="*/ f17 1 2"/>
              <a:gd name="f20" fmla="*/ f17 1 21600"/>
              <a:gd name="f21" fmla="*/ f17 17322 1"/>
              <a:gd name="f22" fmla="*/ f17 20172 1"/>
              <a:gd name="f23" fmla="+- f18 0 f1"/>
              <a:gd name="f24" fmla="+- f14 f19 0"/>
              <a:gd name="f25" fmla="*/ f21 1 21600"/>
              <a:gd name="f26" fmla="*/ f22 1 21600"/>
              <a:gd name="f27" fmla="*/ f14 1 f20"/>
              <a:gd name="f28" fmla="*/ f15 1 f20"/>
              <a:gd name="f29" fmla="*/ f24 1 f20"/>
              <a:gd name="f30" fmla="*/ f26 1 f20"/>
              <a:gd name="f31" fmla="*/ f25 1 f20"/>
              <a:gd name="f32" fmla="*/ f27 f12 1"/>
              <a:gd name="f33" fmla="*/ f28 f12 1"/>
              <a:gd name="f34" fmla="*/ f27 f13 1"/>
              <a:gd name="f35" fmla="*/ f31 f13 1"/>
              <a:gd name="f36" fmla="*/ f29 f12 1"/>
              <a:gd name="f37" fmla="*/ f3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6" y="f37"/>
              </a:cxn>
            </a:cxnLst>
            <a:rect l="f32" t="f34" r="f33" b="f35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cubicBezTo>
                  <a:pt x="f8" y="f7"/>
                  <a:pt x="f8" y="f9"/>
                  <a:pt x="f5" y="f10"/>
                </a:cubicBez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출력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문서</a:t>
            </a:r>
          </a:p>
        </p:txBody>
      </p:sp>
      <p:sp>
        <p:nvSpPr>
          <p:cNvPr id="9" name="순서도: 판단 43">
            <a:extLst>
              <a:ext uri="{FF2B5EF4-FFF2-40B4-BE49-F238E27FC236}">
                <a16:creationId xmlns:a16="http://schemas.microsoft.com/office/drawing/2014/main" id="{64C4F884-3FF2-09FB-2995-6B4982EC64B6}"/>
              </a:ext>
            </a:extLst>
          </p:cNvPr>
          <p:cNvSpPr/>
          <p:nvPr/>
        </p:nvSpPr>
        <p:spPr>
          <a:xfrm>
            <a:off x="865827" y="3373185"/>
            <a:ext cx="1571625" cy="535308"/>
          </a:xfrm>
          <a:custGeom>
            <a:avLst/>
            <a:gdLst>
              <a:gd name="f0" fmla="val w"/>
              <a:gd name="f1" fmla="val h"/>
              <a:gd name="f2" fmla="val 0"/>
              <a:gd name="f3" fmla="val 2"/>
              <a:gd name="f4" fmla="val 1"/>
              <a:gd name="f5" fmla="*/ f0 1 2"/>
              <a:gd name="f6" fmla="*/ f1 1 2"/>
              <a:gd name="f7" fmla="val f2"/>
              <a:gd name="f8" fmla="val f3"/>
              <a:gd name="f9" fmla="+- f8 0 f7"/>
              <a:gd name="f10" fmla="*/ f9 1 2"/>
              <a:gd name="f11" fmla="*/ f9 1 4"/>
              <a:gd name="f12" fmla="*/ f9 3 1"/>
              <a:gd name="f13" fmla="*/ f12 1 4"/>
              <a:gd name="f14" fmla="*/ f11 1 f10"/>
              <a:gd name="f15" fmla="*/ f13 1 f10"/>
              <a:gd name="f16" fmla="*/ f14 f5 1"/>
              <a:gd name="f17" fmla="*/ f14 f6 1"/>
              <a:gd name="f18" fmla="*/ f15 f5 1"/>
              <a:gd name="f19" fmla="*/ f15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7" r="f18" b="f19"/>
            <a:pathLst>
              <a:path w="2" h="2">
                <a:moveTo>
                  <a:pt x="f2" y="f4"/>
                </a:moveTo>
                <a:lnTo>
                  <a:pt x="f4" y="f2"/>
                </a:lnTo>
                <a:lnTo>
                  <a:pt x="f3" y="f4"/>
                </a:lnTo>
                <a:lnTo>
                  <a:pt x="f4" y="f3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판단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10" name="직선 화살표 연결선 48">
            <a:extLst>
              <a:ext uri="{FF2B5EF4-FFF2-40B4-BE49-F238E27FC236}">
                <a16:creationId xmlns:a16="http://schemas.microsoft.com/office/drawing/2014/main" id="{E1276ADD-9C8D-FFA3-A648-7FE53C04EEA0}"/>
              </a:ext>
            </a:extLst>
          </p:cNvPr>
          <p:cNvCxnSpPr/>
          <p:nvPr/>
        </p:nvCxnSpPr>
        <p:spPr>
          <a:xfrm>
            <a:off x="898205" y="5819771"/>
            <a:ext cx="1506859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1" name="TextBox 49">
            <a:extLst>
              <a:ext uri="{FF2B5EF4-FFF2-40B4-BE49-F238E27FC236}">
                <a16:creationId xmlns:a16="http://schemas.microsoft.com/office/drawing/2014/main" id="{4AEB7EB3-AE6C-A626-218D-37592DBB1F1B}"/>
              </a:ext>
            </a:extLst>
          </p:cNvPr>
          <p:cNvSpPr txBox="1"/>
          <p:nvPr/>
        </p:nvSpPr>
        <p:spPr>
          <a:xfrm>
            <a:off x="2749600" y="1922928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시작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끝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(Start/End)</a:t>
            </a:r>
          </a:p>
        </p:txBody>
      </p:sp>
      <p:sp>
        <p:nvSpPr>
          <p:cNvPr id="12" name="TextBox 51">
            <a:extLst>
              <a:ext uri="{FF2B5EF4-FFF2-40B4-BE49-F238E27FC236}">
                <a16:creationId xmlns:a16="http://schemas.microsoft.com/office/drawing/2014/main" id="{0DC72488-33E6-8D99-228C-52888DAC9ED3}"/>
              </a:ext>
            </a:extLst>
          </p:cNvPr>
          <p:cNvSpPr txBox="1"/>
          <p:nvPr/>
        </p:nvSpPr>
        <p:spPr>
          <a:xfrm>
            <a:off x="2749600" y="2647069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처리 프로세스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(Process)</a:t>
            </a:r>
          </a:p>
        </p:txBody>
      </p:sp>
      <p:sp>
        <p:nvSpPr>
          <p:cNvPr id="13" name="TextBox 52">
            <a:extLst>
              <a:ext uri="{FF2B5EF4-FFF2-40B4-BE49-F238E27FC236}">
                <a16:creationId xmlns:a16="http://schemas.microsoft.com/office/drawing/2014/main" id="{7152C684-24C1-B18E-995B-33B6942C4620}"/>
              </a:ext>
            </a:extLst>
          </p:cNvPr>
          <p:cNvSpPr txBox="1"/>
          <p:nvPr/>
        </p:nvSpPr>
        <p:spPr>
          <a:xfrm>
            <a:off x="2749600" y="3372682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판단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결정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(Decision)</a:t>
            </a:r>
          </a:p>
        </p:txBody>
      </p:sp>
      <p:sp>
        <p:nvSpPr>
          <p:cNvPr id="14" name="TextBox 56">
            <a:extLst>
              <a:ext uri="{FF2B5EF4-FFF2-40B4-BE49-F238E27FC236}">
                <a16:creationId xmlns:a16="http://schemas.microsoft.com/office/drawing/2014/main" id="{B26683BC-895E-EF5F-9D98-28FD3EA58269}"/>
              </a:ext>
            </a:extLst>
          </p:cNvPr>
          <p:cNvSpPr txBox="1"/>
          <p:nvPr/>
        </p:nvSpPr>
        <p:spPr>
          <a:xfrm>
            <a:off x="2749600" y="4098295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입출력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데이터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(Input/Data)</a:t>
            </a:r>
          </a:p>
        </p:txBody>
      </p:sp>
      <p:sp>
        <p:nvSpPr>
          <p:cNvPr id="15" name="TextBox 57">
            <a:extLst>
              <a:ext uri="{FF2B5EF4-FFF2-40B4-BE49-F238E27FC236}">
                <a16:creationId xmlns:a16="http://schemas.microsoft.com/office/drawing/2014/main" id="{ED7BBEB9-3B61-AFA1-A442-D632619FA16D}"/>
              </a:ext>
            </a:extLst>
          </p:cNvPr>
          <p:cNvSpPr txBox="1"/>
          <p:nvPr/>
        </p:nvSpPr>
        <p:spPr>
          <a:xfrm>
            <a:off x="2749600" y="4823908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출력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문서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(Document)</a:t>
            </a:r>
          </a:p>
        </p:txBody>
      </p:sp>
      <p:sp>
        <p:nvSpPr>
          <p:cNvPr id="16" name="TextBox 59">
            <a:extLst>
              <a:ext uri="{FF2B5EF4-FFF2-40B4-BE49-F238E27FC236}">
                <a16:creationId xmlns:a16="http://schemas.microsoft.com/office/drawing/2014/main" id="{46AC8BC9-74E7-A24C-D358-0853D49EB174}"/>
              </a:ext>
            </a:extLst>
          </p:cNvPr>
          <p:cNvSpPr txBox="1"/>
          <p:nvPr/>
        </p:nvSpPr>
        <p:spPr>
          <a:xfrm>
            <a:off x="2749600" y="5549521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화살표</a:t>
            </a:r>
            <a:b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</a:b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(Flow Arrow)</a:t>
            </a:r>
          </a:p>
        </p:txBody>
      </p:sp>
      <p:sp>
        <p:nvSpPr>
          <p:cNvPr id="17" name="TextBox 61">
            <a:extLst>
              <a:ext uri="{FF2B5EF4-FFF2-40B4-BE49-F238E27FC236}">
                <a16:creationId xmlns:a16="http://schemas.microsoft.com/office/drawing/2014/main" id="{8E66CE40-92B6-8176-5A57-3E9CFAD09DA1}"/>
              </a:ext>
            </a:extLst>
          </p:cNvPr>
          <p:cNvSpPr txBox="1"/>
          <p:nvPr/>
        </p:nvSpPr>
        <p:spPr>
          <a:xfrm>
            <a:off x="4415253" y="2045284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Flow Chart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의 시작과 끝을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18" name="TextBox 62">
            <a:extLst>
              <a:ext uri="{FF2B5EF4-FFF2-40B4-BE49-F238E27FC236}">
                <a16:creationId xmlns:a16="http://schemas.microsoft.com/office/drawing/2014/main" id="{F2E27E6C-4282-A72C-3976-8300FA42B74D}"/>
              </a:ext>
            </a:extLst>
          </p:cNvPr>
          <p:cNvSpPr txBox="1"/>
          <p:nvPr/>
        </p:nvSpPr>
        <p:spPr>
          <a:xfrm>
            <a:off x="4415253" y="2557732"/>
            <a:ext cx="4776368" cy="7386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모든 처리 과정을 표시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기호 내에 처리 내용을 기입한다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ex)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고객이 입력한 검색어 결과를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페이지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구분하는 용도로도 사용한다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19" name="TextBox 64">
            <a:extLst>
              <a:ext uri="{FF2B5EF4-FFF2-40B4-BE49-F238E27FC236}">
                <a16:creationId xmlns:a16="http://schemas.microsoft.com/office/drawing/2014/main" id="{86B89133-55D5-1E8C-7B06-CE3B8E2BF569}"/>
              </a:ext>
            </a:extLst>
          </p:cNvPr>
          <p:cNvSpPr txBox="1"/>
          <p:nvPr/>
        </p:nvSpPr>
        <p:spPr>
          <a:xfrm>
            <a:off x="4415253" y="3486945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조건에 따라 분기되는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Case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를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D78C6364-1B41-C657-C05D-533E6CDC8123}"/>
              </a:ext>
            </a:extLst>
          </p:cNvPr>
          <p:cNvSpPr txBox="1"/>
          <p:nvPr/>
        </p:nvSpPr>
        <p:spPr>
          <a:xfrm>
            <a:off x="4415253" y="4201174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모든 종류의 입력과 출력을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21" name="TextBox 66">
            <a:extLst>
              <a:ext uri="{FF2B5EF4-FFF2-40B4-BE49-F238E27FC236}">
                <a16:creationId xmlns:a16="http://schemas.microsoft.com/office/drawing/2014/main" id="{584CCCCF-1CF8-8F79-CAED-F1038DC1F63E}"/>
              </a:ext>
            </a:extLst>
          </p:cNvPr>
          <p:cNvSpPr txBox="1"/>
          <p:nvPr/>
        </p:nvSpPr>
        <p:spPr>
          <a:xfrm>
            <a:off x="4415253" y="4931633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액션이후 표시되는 문구를 나타낼 때 많이 사용한다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22" name="TextBox 68">
            <a:extLst>
              <a:ext uri="{FF2B5EF4-FFF2-40B4-BE49-F238E27FC236}">
                <a16:creationId xmlns:a16="http://schemas.microsoft.com/office/drawing/2014/main" id="{369E8F86-AB58-023C-02F5-577D36185331}"/>
              </a:ext>
            </a:extLst>
          </p:cNvPr>
          <p:cNvSpPr txBox="1"/>
          <p:nvPr/>
        </p:nvSpPr>
        <p:spPr>
          <a:xfrm>
            <a:off x="4415253" y="5657246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각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기호간의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연결관계를 나타낸다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6E49C482-E5B3-5EF2-D2D9-807FBEDF04D7}"/>
              </a:ext>
            </a:extLst>
          </p:cNvPr>
          <p:cNvSpPr txBox="1"/>
          <p:nvPr/>
        </p:nvSpPr>
        <p:spPr>
          <a:xfrm>
            <a:off x="422452" y="408444"/>
            <a:ext cx="5480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플로우 차트 그리는 기본 규칙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id="{D1B16336-30F3-F733-8D34-7162D7F92B8A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9C20BCD7-1144-9663-9665-81D3763F189F}"/>
              </a:ext>
            </a:extLst>
          </p:cNvPr>
          <p:cNvSpPr txBox="1"/>
          <p:nvPr/>
        </p:nvSpPr>
        <p:spPr>
          <a:xfrm>
            <a:off x="553669" y="1338974"/>
            <a:ext cx="8732940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1. </a:t>
            </a: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다이어그램의 정해진</a:t>
            </a: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용도체</a:t>
            </a: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맞춰 작성한다</a:t>
            </a: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2.</a:t>
            </a: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순서는 왼쪽에서 오른쪽 위에서 아래로 하며 별도의 케이스가 있다면 </a:t>
            </a: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   </a:t>
            </a: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화살표를 통해 순서를 표시한다</a:t>
            </a: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3. </a:t>
            </a: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취소 케이스의 경우 구분이 가도록 아래쪽으로 그리는 것이 좋다</a:t>
            </a: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AEAF5421-3116-794A-3128-84765BF269DB}"/>
              </a:ext>
            </a:extLst>
          </p:cNvPr>
          <p:cNvSpPr txBox="1"/>
          <p:nvPr/>
        </p:nvSpPr>
        <p:spPr>
          <a:xfrm>
            <a:off x="422452" y="408444"/>
            <a:ext cx="563488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플로우 차트</a:t>
            </a: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</a:t>
            </a: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로그인</a:t>
            </a: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id="{81215901-06AB-673B-889B-60B103068C91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sp>
        <p:nvSpPr>
          <p:cNvPr id="4" name="직사각형 23">
            <a:extLst>
              <a:ext uri="{FF2B5EF4-FFF2-40B4-BE49-F238E27FC236}">
                <a16:creationId xmlns:a16="http://schemas.microsoft.com/office/drawing/2014/main" id="{44D6E18E-2C18-6E4C-AC5E-C398F85042A5}"/>
              </a:ext>
            </a:extLst>
          </p:cNvPr>
          <p:cNvSpPr/>
          <p:nvPr/>
        </p:nvSpPr>
        <p:spPr>
          <a:xfrm>
            <a:off x="6006858" y="2568330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로그인 폼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" name="사각형: 둥근 모서리 28">
            <a:extLst>
              <a:ext uri="{FF2B5EF4-FFF2-40B4-BE49-F238E27FC236}">
                <a16:creationId xmlns:a16="http://schemas.microsoft.com/office/drawing/2014/main" id="{50330647-2696-D5C4-CA86-4C1E22AAA068}"/>
              </a:ext>
            </a:extLst>
          </p:cNvPr>
          <p:cNvSpPr/>
          <p:nvPr/>
        </p:nvSpPr>
        <p:spPr>
          <a:xfrm>
            <a:off x="4342970" y="1300734"/>
            <a:ext cx="1104137" cy="488737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회원가입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순서도: 판단 29">
            <a:extLst>
              <a:ext uri="{FF2B5EF4-FFF2-40B4-BE49-F238E27FC236}">
                <a16:creationId xmlns:a16="http://schemas.microsoft.com/office/drawing/2014/main" id="{6F28EBFB-F8CD-0DAE-34AA-711A985392C6}"/>
              </a:ext>
            </a:extLst>
          </p:cNvPr>
          <p:cNvSpPr/>
          <p:nvPr/>
        </p:nvSpPr>
        <p:spPr>
          <a:xfrm>
            <a:off x="4263481" y="2119707"/>
            <a:ext cx="1263124" cy="403917"/>
          </a:xfrm>
          <a:custGeom>
            <a:avLst/>
            <a:gdLst>
              <a:gd name="f0" fmla="val w"/>
              <a:gd name="f1" fmla="val h"/>
              <a:gd name="f2" fmla="val 0"/>
              <a:gd name="f3" fmla="val 2"/>
              <a:gd name="f4" fmla="val 1"/>
              <a:gd name="f5" fmla="*/ f0 1 2"/>
              <a:gd name="f6" fmla="*/ f1 1 2"/>
              <a:gd name="f7" fmla="val f2"/>
              <a:gd name="f8" fmla="val f3"/>
              <a:gd name="f9" fmla="+- f8 0 f7"/>
              <a:gd name="f10" fmla="*/ f9 1 2"/>
              <a:gd name="f11" fmla="*/ f9 1 4"/>
              <a:gd name="f12" fmla="*/ f9 3 1"/>
              <a:gd name="f13" fmla="*/ f12 1 4"/>
              <a:gd name="f14" fmla="*/ f11 1 f10"/>
              <a:gd name="f15" fmla="*/ f13 1 f10"/>
              <a:gd name="f16" fmla="*/ f14 f5 1"/>
              <a:gd name="f17" fmla="*/ f14 f6 1"/>
              <a:gd name="f18" fmla="*/ f15 f5 1"/>
              <a:gd name="f19" fmla="*/ f15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7" r="f18" b="f19"/>
            <a:pathLst>
              <a:path w="2" h="2">
                <a:moveTo>
                  <a:pt x="f2" y="f4"/>
                </a:moveTo>
                <a:lnTo>
                  <a:pt x="f4" y="f2"/>
                </a:lnTo>
                <a:lnTo>
                  <a:pt x="f3" y="f4"/>
                </a:lnTo>
                <a:lnTo>
                  <a:pt x="f4" y="f3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유무</a:t>
            </a:r>
          </a:p>
        </p:txBody>
      </p:sp>
      <p:sp>
        <p:nvSpPr>
          <p:cNvPr id="7" name="직사각형 30">
            <a:extLst>
              <a:ext uri="{FF2B5EF4-FFF2-40B4-BE49-F238E27FC236}">
                <a16:creationId xmlns:a16="http://schemas.microsoft.com/office/drawing/2014/main" id="{31132463-9A5B-2DF0-B969-B7C5BC2DAFD9}"/>
              </a:ext>
            </a:extLst>
          </p:cNvPr>
          <p:cNvSpPr/>
          <p:nvPr/>
        </p:nvSpPr>
        <p:spPr>
          <a:xfrm>
            <a:off x="2573523" y="2568330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폼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8" name="평행 사변형 32">
            <a:extLst>
              <a:ext uri="{FF2B5EF4-FFF2-40B4-BE49-F238E27FC236}">
                <a16:creationId xmlns:a16="http://schemas.microsoft.com/office/drawing/2014/main" id="{3405B025-7B04-1ED1-118E-E28766888584}"/>
              </a:ext>
            </a:extLst>
          </p:cNvPr>
          <p:cNvSpPr/>
          <p:nvPr/>
        </p:nvSpPr>
        <p:spPr>
          <a:xfrm>
            <a:off x="2575435" y="3520970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 정보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</a:t>
            </a:r>
          </a:p>
        </p:txBody>
      </p:sp>
      <p:sp>
        <p:nvSpPr>
          <p:cNvPr id="9" name="순서도: 판단 33">
            <a:extLst>
              <a:ext uri="{FF2B5EF4-FFF2-40B4-BE49-F238E27FC236}">
                <a16:creationId xmlns:a16="http://schemas.microsoft.com/office/drawing/2014/main" id="{63494AB4-A508-4202-0F92-3628DE96C5EE}"/>
              </a:ext>
            </a:extLst>
          </p:cNvPr>
          <p:cNvSpPr/>
          <p:nvPr/>
        </p:nvSpPr>
        <p:spPr>
          <a:xfrm>
            <a:off x="2547490" y="4450192"/>
            <a:ext cx="1263124" cy="403917"/>
          </a:xfrm>
          <a:custGeom>
            <a:avLst/>
            <a:gdLst>
              <a:gd name="f0" fmla="val w"/>
              <a:gd name="f1" fmla="val h"/>
              <a:gd name="f2" fmla="val 0"/>
              <a:gd name="f3" fmla="val 2"/>
              <a:gd name="f4" fmla="val 1"/>
              <a:gd name="f5" fmla="*/ f0 1 2"/>
              <a:gd name="f6" fmla="*/ f1 1 2"/>
              <a:gd name="f7" fmla="val f2"/>
              <a:gd name="f8" fmla="val f3"/>
              <a:gd name="f9" fmla="+- f8 0 f7"/>
              <a:gd name="f10" fmla="*/ f9 1 2"/>
              <a:gd name="f11" fmla="*/ f9 1 4"/>
              <a:gd name="f12" fmla="*/ f9 3 1"/>
              <a:gd name="f13" fmla="*/ f12 1 4"/>
              <a:gd name="f14" fmla="*/ f11 1 f10"/>
              <a:gd name="f15" fmla="*/ f13 1 f10"/>
              <a:gd name="f16" fmla="*/ f14 f5 1"/>
              <a:gd name="f17" fmla="*/ f14 f6 1"/>
              <a:gd name="f18" fmla="*/ f15 f5 1"/>
              <a:gd name="f19" fmla="*/ f15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7" r="f18" b="f19"/>
            <a:pathLst>
              <a:path w="2" h="2">
                <a:moveTo>
                  <a:pt x="f2" y="f4"/>
                </a:moveTo>
                <a:lnTo>
                  <a:pt x="f4" y="f2"/>
                </a:lnTo>
                <a:lnTo>
                  <a:pt x="f3" y="f4"/>
                </a:lnTo>
                <a:lnTo>
                  <a:pt x="f4" y="f3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유효성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체크</a:t>
            </a:r>
          </a:p>
        </p:txBody>
      </p:sp>
      <p:sp>
        <p:nvSpPr>
          <p:cNvPr id="10" name="순서도: 문서 34">
            <a:extLst>
              <a:ext uri="{FF2B5EF4-FFF2-40B4-BE49-F238E27FC236}">
                <a16:creationId xmlns:a16="http://schemas.microsoft.com/office/drawing/2014/main" id="{ADD0BE65-FD0F-11D8-F006-C68AB72F755B}"/>
              </a:ext>
            </a:extLst>
          </p:cNvPr>
          <p:cNvSpPr/>
          <p:nvPr/>
        </p:nvSpPr>
        <p:spPr>
          <a:xfrm>
            <a:off x="4273091" y="3644048"/>
            <a:ext cx="1460763" cy="7633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7322"/>
              <a:gd name="f8" fmla="val 10800"/>
              <a:gd name="f9" fmla="val 23922"/>
              <a:gd name="f10" fmla="val 20172"/>
              <a:gd name="f11" fmla="+- 0 0 -180"/>
              <a:gd name="f12" fmla="*/ f3 1 21600"/>
              <a:gd name="f13" fmla="*/ f4 1 21600"/>
              <a:gd name="f14" fmla="val f5"/>
              <a:gd name="f15" fmla="val f6"/>
              <a:gd name="f16" fmla="*/ f11 f0 1"/>
              <a:gd name="f17" fmla="+- f15 0 f14"/>
              <a:gd name="f18" fmla="*/ f16 1 f2"/>
              <a:gd name="f19" fmla="*/ f17 1 2"/>
              <a:gd name="f20" fmla="*/ f17 1 21600"/>
              <a:gd name="f21" fmla="*/ f17 17322 1"/>
              <a:gd name="f22" fmla="*/ f17 20172 1"/>
              <a:gd name="f23" fmla="+- f18 0 f1"/>
              <a:gd name="f24" fmla="+- f14 f19 0"/>
              <a:gd name="f25" fmla="*/ f21 1 21600"/>
              <a:gd name="f26" fmla="*/ f22 1 21600"/>
              <a:gd name="f27" fmla="*/ f14 1 f20"/>
              <a:gd name="f28" fmla="*/ f15 1 f20"/>
              <a:gd name="f29" fmla="*/ f24 1 f20"/>
              <a:gd name="f30" fmla="*/ f26 1 f20"/>
              <a:gd name="f31" fmla="*/ f25 1 f20"/>
              <a:gd name="f32" fmla="*/ f27 f12 1"/>
              <a:gd name="f33" fmla="*/ f28 f12 1"/>
              <a:gd name="f34" fmla="*/ f27 f13 1"/>
              <a:gd name="f35" fmla="*/ f31 f13 1"/>
              <a:gd name="f36" fmla="*/ f29 f12 1"/>
              <a:gd name="f37" fmla="*/ f3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6" y="f37"/>
              </a:cxn>
            </a:cxnLst>
            <a:rect l="f32" t="f34" r="f33" b="f35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cubicBezTo>
                  <a:pt x="f8" y="f7"/>
                  <a:pt x="f8" y="f9"/>
                  <a:pt x="f5" y="f10"/>
                </a:cubicBez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[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시스템 알림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]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정보를 한번 더 확인해주세요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11" name="직사각형 35">
            <a:extLst>
              <a:ext uri="{FF2B5EF4-FFF2-40B4-BE49-F238E27FC236}">
                <a16:creationId xmlns:a16="http://schemas.microsoft.com/office/drawing/2014/main" id="{C795815B-6F1F-B81D-0A11-7E106A9AC23C}"/>
              </a:ext>
            </a:extLst>
          </p:cNvPr>
          <p:cNvSpPr/>
          <p:nvPr/>
        </p:nvSpPr>
        <p:spPr>
          <a:xfrm>
            <a:off x="2573523" y="5613190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성공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2" name="사각형: 둥근 모서리 36">
            <a:extLst>
              <a:ext uri="{FF2B5EF4-FFF2-40B4-BE49-F238E27FC236}">
                <a16:creationId xmlns:a16="http://schemas.microsoft.com/office/drawing/2014/main" id="{74DA69DE-9D1D-3311-DCD4-D56537999C8C}"/>
              </a:ext>
            </a:extLst>
          </p:cNvPr>
          <p:cNvSpPr/>
          <p:nvPr/>
        </p:nvSpPr>
        <p:spPr>
          <a:xfrm>
            <a:off x="4342970" y="6205191"/>
            <a:ext cx="1104137" cy="488737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메인화면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이동</a:t>
            </a:r>
          </a:p>
        </p:txBody>
      </p:sp>
      <p:sp>
        <p:nvSpPr>
          <p:cNvPr id="13" name="평행 사변형 37">
            <a:extLst>
              <a:ext uri="{FF2B5EF4-FFF2-40B4-BE49-F238E27FC236}">
                <a16:creationId xmlns:a16="http://schemas.microsoft.com/office/drawing/2014/main" id="{6C8D43D7-27C9-94C2-A7C1-DA5E0570931C}"/>
              </a:ext>
            </a:extLst>
          </p:cNvPr>
          <p:cNvSpPr/>
          <p:nvPr/>
        </p:nvSpPr>
        <p:spPr>
          <a:xfrm>
            <a:off x="6008778" y="3520970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ID/PW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</a:t>
            </a:r>
          </a:p>
        </p:txBody>
      </p:sp>
      <p:sp>
        <p:nvSpPr>
          <p:cNvPr id="14" name="순서도: 판단 38">
            <a:extLst>
              <a:ext uri="{FF2B5EF4-FFF2-40B4-BE49-F238E27FC236}">
                <a16:creationId xmlns:a16="http://schemas.microsoft.com/office/drawing/2014/main" id="{28A1AE38-EFB2-D5FD-A3F4-9C56F24CADD9}"/>
              </a:ext>
            </a:extLst>
          </p:cNvPr>
          <p:cNvSpPr/>
          <p:nvPr/>
        </p:nvSpPr>
        <p:spPr>
          <a:xfrm>
            <a:off x="5980834" y="4450192"/>
            <a:ext cx="1263124" cy="403917"/>
          </a:xfrm>
          <a:custGeom>
            <a:avLst/>
            <a:gdLst>
              <a:gd name="f0" fmla="val w"/>
              <a:gd name="f1" fmla="val h"/>
              <a:gd name="f2" fmla="val 0"/>
              <a:gd name="f3" fmla="val 2"/>
              <a:gd name="f4" fmla="val 1"/>
              <a:gd name="f5" fmla="*/ f0 1 2"/>
              <a:gd name="f6" fmla="*/ f1 1 2"/>
              <a:gd name="f7" fmla="val f2"/>
              <a:gd name="f8" fmla="val f3"/>
              <a:gd name="f9" fmla="+- f8 0 f7"/>
              <a:gd name="f10" fmla="*/ f9 1 2"/>
              <a:gd name="f11" fmla="*/ f9 1 4"/>
              <a:gd name="f12" fmla="*/ f9 3 1"/>
              <a:gd name="f13" fmla="*/ f12 1 4"/>
              <a:gd name="f14" fmla="*/ f11 1 f10"/>
              <a:gd name="f15" fmla="*/ f13 1 f10"/>
              <a:gd name="f16" fmla="*/ f14 f5 1"/>
              <a:gd name="f17" fmla="*/ f14 f6 1"/>
              <a:gd name="f18" fmla="*/ f15 f5 1"/>
              <a:gd name="f19" fmla="*/ f15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7" r="f18" b="f19"/>
            <a:pathLst>
              <a:path w="2" h="2">
                <a:moveTo>
                  <a:pt x="f2" y="f4"/>
                </a:moveTo>
                <a:lnTo>
                  <a:pt x="f4" y="f2"/>
                </a:lnTo>
                <a:lnTo>
                  <a:pt x="f3" y="f4"/>
                </a:lnTo>
                <a:lnTo>
                  <a:pt x="f4" y="f3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ID/PW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체크</a:t>
            </a:r>
          </a:p>
        </p:txBody>
      </p:sp>
      <p:sp>
        <p:nvSpPr>
          <p:cNvPr id="15" name="직사각형 39">
            <a:extLst>
              <a:ext uri="{FF2B5EF4-FFF2-40B4-BE49-F238E27FC236}">
                <a16:creationId xmlns:a16="http://schemas.microsoft.com/office/drawing/2014/main" id="{68294A42-0B92-99AF-E17E-A17E32E2EDB8}"/>
              </a:ext>
            </a:extLst>
          </p:cNvPr>
          <p:cNvSpPr/>
          <p:nvPr/>
        </p:nvSpPr>
        <p:spPr>
          <a:xfrm>
            <a:off x="6006858" y="5613190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로그인 처리</a:t>
            </a:r>
          </a:p>
        </p:txBody>
      </p:sp>
      <p:sp>
        <p:nvSpPr>
          <p:cNvPr id="16" name="순서도: 문서 40">
            <a:extLst>
              <a:ext uri="{FF2B5EF4-FFF2-40B4-BE49-F238E27FC236}">
                <a16:creationId xmlns:a16="http://schemas.microsoft.com/office/drawing/2014/main" id="{A14FA346-F026-46D4-8239-458E016B848B}"/>
              </a:ext>
            </a:extLst>
          </p:cNvPr>
          <p:cNvSpPr/>
          <p:nvPr/>
        </p:nvSpPr>
        <p:spPr>
          <a:xfrm>
            <a:off x="7990091" y="3434907"/>
            <a:ext cx="1624587" cy="166368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7322"/>
              <a:gd name="f8" fmla="val 10800"/>
              <a:gd name="f9" fmla="val 23922"/>
              <a:gd name="f10" fmla="val 20172"/>
              <a:gd name="f11" fmla="+- 0 0 -180"/>
              <a:gd name="f12" fmla="*/ f3 1 21600"/>
              <a:gd name="f13" fmla="*/ f4 1 21600"/>
              <a:gd name="f14" fmla="val f5"/>
              <a:gd name="f15" fmla="val f6"/>
              <a:gd name="f16" fmla="*/ f11 f0 1"/>
              <a:gd name="f17" fmla="+- f15 0 f14"/>
              <a:gd name="f18" fmla="*/ f16 1 f2"/>
              <a:gd name="f19" fmla="*/ f17 1 2"/>
              <a:gd name="f20" fmla="*/ f17 1 21600"/>
              <a:gd name="f21" fmla="*/ f17 17322 1"/>
              <a:gd name="f22" fmla="*/ f17 20172 1"/>
              <a:gd name="f23" fmla="+- f18 0 f1"/>
              <a:gd name="f24" fmla="+- f14 f19 0"/>
              <a:gd name="f25" fmla="*/ f21 1 21600"/>
              <a:gd name="f26" fmla="*/ f22 1 21600"/>
              <a:gd name="f27" fmla="*/ f14 1 f20"/>
              <a:gd name="f28" fmla="*/ f15 1 f20"/>
              <a:gd name="f29" fmla="*/ f24 1 f20"/>
              <a:gd name="f30" fmla="*/ f26 1 f20"/>
              <a:gd name="f31" fmla="*/ f25 1 f20"/>
              <a:gd name="f32" fmla="*/ f27 f12 1"/>
              <a:gd name="f33" fmla="*/ f28 f12 1"/>
              <a:gd name="f34" fmla="*/ f27 f13 1"/>
              <a:gd name="f35" fmla="*/ f31 f13 1"/>
              <a:gd name="f36" fmla="*/ f29 f12 1"/>
              <a:gd name="f37" fmla="*/ f3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6" y="f37"/>
              </a:cxn>
            </a:cxnLst>
            <a:rect l="f32" t="f34" r="f33" b="f35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cubicBezTo>
                  <a:pt x="f8" y="f7"/>
                  <a:pt x="f8" y="f9"/>
                  <a:pt x="f5" y="f10"/>
                </a:cubicBez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[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시스템 알림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]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아이디 또는 비밀번호를 확인하세요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등록되지 않은 아이디이거나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아이디 또는 비밀번호를 잘못 입력했습니다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cxnSp>
        <p:nvCxnSpPr>
          <p:cNvPr id="17" name="직선 화살표 연결선 43">
            <a:extLst>
              <a:ext uri="{FF2B5EF4-FFF2-40B4-BE49-F238E27FC236}">
                <a16:creationId xmlns:a16="http://schemas.microsoft.com/office/drawing/2014/main" id="{103B8BD9-FB05-0E48-3B5B-BB177326D8E0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895039" y="1789471"/>
            <a:ext cx="4" cy="330236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18" name="연결선: 꺾임 48">
            <a:extLst>
              <a:ext uri="{FF2B5EF4-FFF2-40B4-BE49-F238E27FC236}">
                <a16:creationId xmlns:a16="http://schemas.microsoft.com/office/drawing/2014/main" id="{E8A959A2-A674-C98E-39CA-37D7B91AA90A}"/>
              </a:ext>
            </a:extLst>
          </p:cNvPr>
          <p:cNvCxnSpPr>
            <a:stCxn id="6" idx="3"/>
            <a:endCxn id="7" idx="0"/>
          </p:cNvCxnSpPr>
          <p:nvPr/>
        </p:nvCxnSpPr>
        <p:spPr>
          <a:xfrm rot="10800000" flipV="1">
            <a:off x="3179057" y="2321666"/>
            <a:ext cx="1084424" cy="246664"/>
          </a:xfrm>
          <a:prstGeom prst="bentConnector2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19" name="연결선: 꺾임 49">
            <a:extLst>
              <a:ext uri="{FF2B5EF4-FFF2-40B4-BE49-F238E27FC236}">
                <a16:creationId xmlns:a16="http://schemas.microsoft.com/office/drawing/2014/main" id="{E76FBDDF-C7B5-F155-FE5D-CA9D35DC59BE}"/>
              </a:ext>
            </a:extLst>
          </p:cNvPr>
          <p:cNvCxnSpPr>
            <a:stCxn id="6" idx="1"/>
            <a:endCxn id="4" idx="0"/>
          </p:cNvCxnSpPr>
          <p:nvPr/>
        </p:nvCxnSpPr>
        <p:spPr>
          <a:xfrm>
            <a:off x="5526605" y="2321666"/>
            <a:ext cx="1085787" cy="246664"/>
          </a:xfrm>
          <a:prstGeom prst="bentConnector2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20" name="직선 화살표 연결선 52">
            <a:extLst>
              <a:ext uri="{FF2B5EF4-FFF2-40B4-BE49-F238E27FC236}">
                <a16:creationId xmlns:a16="http://schemas.microsoft.com/office/drawing/2014/main" id="{F95BE244-2ACC-5369-1513-4C1C1B09A060}"/>
              </a:ext>
            </a:extLst>
          </p:cNvPr>
          <p:cNvCxnSpPr>
            <a:stCxn id="7" idx="2"/>
            <a:endCxn id="8" idx="4"/>
          </p:cNvCxnSpPr>
          <p:nvPr/>
        </p:nvCxnSpPr>
        <p:spPr>
          <a:xfrm flipH="1" flipV="1">
            <a:off x="3179053" y="1510406"/>
            <a:ext cx="4" cy="1461832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21" name="직선 화살표 연결선 55">
            <a:extLst>
              <a:ext uri="{FF2B5EF4-FFF2-40B4-BE49-F238E27FC236}">
                <a16:creationId xmlns:a16="http://schemas.microsoft.com/office/drawing/2014/main" id="{D919D046-E930-EA79-917D-9FD34E20DAFB}"/>
              </a:ext>
            </a:extLst>
          </p:cNvPr>
          <p:cNvCxnSpPr>
            <a:stCxn id="8" idx="8"/>
            <a:endCxn id="9" idx="0"/>
          </p:cNvCxnSpPr>
          <p:nvPr/>
        </p:nvCxnSpPr>
        <p:spPr>
          <a:xfrm flipH="1" flipV="1">
            <a:off x="3179052" y="4450192"/>
            <a:ext cx="1" cy="148525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22" name="직선 화살표 연결선 58">
            <a:extLst>
              <a:ext uri="{FF2B5EF4-FFF2-40B4-BE49-F238E27FC236}">
                <a16:creationId xmlns:a16="http://schemas.microsoft.com/office/drawing/2014/main" id="{65024A5F-57A2-49A0-31C4-A08C41E65BF5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3179052" y="4854109"/>
            <a:ext cx="5" cy="759081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23" name="연결선: 꺾임 61">
            <a:extLst>
              <a:ext uri="{FF2B5EF4-FFF2-40B4-BE49-F238E27FC236}">
                <a16:creationId xmlns:a16="http://schemas.microsoft.com/office/drawing/2014/main" id="{D91C318D-5F82-AFB2-CE37-C2569B36E9CC}"/>
              </a:ext>
            </a:extLst>
          </p:cNvPr>
          <p:cNvCxnSpPr>
            <a:stCxn id="11" idx="2"/>
            <a:endCxn id="12" idx="3"/>
          </p:cNvCxnSpPr>
          <p:nvPr/>
        </p:nvCxnSpPr>
        <p:spPr>
          <a:xfrm rot="16200000" flipH="1">
            <a:off x="3544782" y="5651372"/>
            <a:ext cx="432462" cy="1163913"/>
          </a:xfrm>
          <a:prstGeom prst="bentConnector2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24" name="직선 화살표 연결선 64">
            <a:extLst>
              <a:ext uri="{FF2B5EF4-FFF2-40B4-BE49-F238E27FC236}">
                <a16:creationId xmlns:a16="http://schemas.microsoft.com/office/drawing/2014/main" id="{773F6747-2328-B815-6B6E-E0CB1DABD071}"/>
              </a:ext>
            </a:extLst>
          </p:cNvPr>
          <p:cNvCxnSpPr>
            <a:stCxn id="4" idx="2"/>
            <a:endCxn id="13" idx="4"/>
          </p:cNvCxnSpPr>
          <p:nvPr/>
        </p:nvCxnSpPr>
        <p:spPr>
          <a:xfrm flipV="1">
            <a:off x="6612392" y="1510406"/>
            <a:ext cx="4" cy="1461832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25" name="직선 화살표 연결선 67">
            <a:extLst>
              <a:ext uri="{FF2B5EF4-FFF2-40B4-BE49-F238E27FC236}">
                <a16:creationId xmlns:a16="http://schemas.microsoft.com/office/drawing/2014/main" id="{66279799-F56B-BFAE-9289-5ABB86CD2108}"/>
              </a:ext>
            </a:extLst>
          </p:cNvPr>
          <p:cNvCxnSpPr>
            <a:stCxn id="13" idx="8"/>
            <a:endCxn id="14" idx="0"/>
          </p:cNvCxnSpPr>
          <p:nvPr/>
        </p:nvCxnSpPr>
        <p:spPr>
          <a:xfrm flipV="1">
            <a:off x="6612396" y="4450192"/>
            <a:ext cx="0" cy="148525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26" name="직선 화살표 연결선 72">
            <a:extLst>
              <a:ext uri="{FF2B5EF4-FFF2-40B4-BE49-F238E27FC236}">
                <a16:creationId xmlns:a16="http://schemas.microsoft.com/office/drawing/2014/main" id="{42560880-8308-CF80-EF00-D9FB6113E736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flipH="1">
            <a:off x="6612392" y="4854109"/>
            <a:ext cx="4" cy="759081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27" name="연결선: 꺾임 75">
            <a:extLst>
              <a:ext uri="{FF2B5EF4-FFF2-40B4-BE49-F238E27FC236}">
                <a16:creationId xmlns:a16="http://schemas.microsoft.com/office/drawing/2014/main" id="{D5C2CDB7-A55C-4FF8-58A2-596952469A24}"/>
              </a:ext>
            </a:extLst>
          </p:cNvPr>
          <p:cNvCxnSpPr>
            <a:stCxn id="15" idx="2"/>
            <a:endCxn id="12" idx="1"/>
          </p:cNvCxnSpPr>
          <p:nvPr/>
        </p:nvCxnSpPr>
        <p:spPr>
          <a:xfrm rot="5400000">
            <a:off x="5813519" y="5650687"/>
            <a:ext cx="432462" cy="1165285"/>
          </a:xfrm>
          <a:prstGeom prst="bentConnector2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28" name="연결선: 꺾임 78">
            <a:extLst>
              <a:ext uri="{FF2B5EF4-FFF2-40B4-BE49-F238E27FC236}">
                <a16:creationId xmlns:a16="http://schemas.microsoft.com/office/drawing/2014/main" id="{3AA5E497-9C19-D0BE-D45F-133E3F518AC6}"/>
              </a:ext>
            </a:extLst>
          </p:cNvPr>
          <p:cNvCxnSpPr>
            <a:stCxn id="14" idx="1"/>
            <a:endCxn id="13" idx="6"/>
          </p:cNvCxnSpPr>
          <p:nvPr/>
        </p:nvCxnSpPr>
        <p:spPr>
          <a:xfrm flipH="1" flipV="1">
            <a:off x="7165525" y="3722924"/>
            <a:ext cx="78433" cy="929227"/>
          </a:xfrm>
          <a:prstGeom prst="bentConnector3">
            <a:avLst>
              <a:gd name="adj1" fmla="val -291459"/>
            </a:avLst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29" name="연결선: 꺾임 81">
            <a:extLst>
              <a:ext uri="{FF2B5EF4-FFF2-40B4-BE49-F238E27FC236}">
                <a16:creationId xmlns:a16="http://schemas.microsoft.com/office/drawing/2014/main" id="{C39E3054-D6A1-14DA-D4E8-C61E8C83D49A}"/>
              </a:ext>
            </a:extLst>
          </p:cNvPr>
          <p:cNvCxnSpPr>
            <a:stCxn id="9" idx="1"/>
            <a:endCxn id="8" idx="6"/>
          </p:cNvCxnSpPr>
          <p:nvPr/>
        </p:nvCxnSpPr>
        <p:spPr>
          <a:xfrm flipH="1" flipV="1">
            <a:off x="3732182" y="3722924"/>
            <a:ext cx="78432" cy="929227"/>
          </a:xfrm>
          <a:prstGeom prst="bentConnector3">
            <a:avLst>
              <a:gd name="adj1" fmla="val -291463"/>
            </a:avLst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30" name="TextBox 84">
            <a:extLst>
              <a:ext uri="{FF2B5EF4-FFF2-40B4-BE49-F238E27FC236}">
                <a16:creationId xmlns:a16="http://schemas.microsoft.com/office/drawing/2014/main" id="{18DC9908-9399-8F9F-AFE5-733CFF7F37E2}"/>
              </a:ext>
            </a:extLst>
          </p:cNvPr>
          <p:cNvSpPr txBox="1"/>
          <p:nvPr/>
        </p:nvSpPr>
        <p:spPr>
          <a:xfrm>
            <a:off x="3811255" y="3867930"/>
            <a:ext cx="421291" cy="276999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No</a:t>
            </a:r>
          </a:p>
        </p:txBody>
      </p:sp>
      <p:sp>
        <p:nvSpPr>
          <p:cNvPr id="31" name="TextBox 85">
            <a:extLst>
              <a:ext uri="{FF2B5EF4-FFF2-40B4-BE49-F238E27FC236}">
                <a16:creationId xmlns:a16="http://schemas.microsoft.com/office/drawing/2014/main" id="{7CE8A03E-6C3F-6E48-112E-0B96699ABC26}"/>
              </a:ext>
            </a:extLst>
          </p:cNvPr>
          <p:cNvSpPr txBox="1"/>
          <p:nvPr/>
        </p:nvSpPr>
        <p:spPr>
          <a:xfrm>
            <a:off x="6105110" y="5009064"/>
            <a:ext cx="1007943" cy="421501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Yes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로그인성공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</a:p>
        </p:txBody>
      </p:sp>
      <p:sp>
        <p:nvSpPr>
          <p:cNvPr id="32" name="TextBox 86">
            <a:extLst>
              <a:ext uri="{FF2B5EF4-FFF2-40B4-BE49-F238E27FC236}">
                <a16:creationId xmlns:a16="http://schemas.microsoft.com/office/drawing/2014/main" id="{E082ACB2-8710-1FFB-5DE8-C8CC0EC5C66A}"/>
              </a:ext>
            </a:extLst>
          </p:cNvPr>
          <p:cNvSpPr txBox="1"/>
          <p:nvPr/>
        </p:nvSpPr>
        <p:spPr>
          <a:xfrm>
            <a:off x="2897779" y="2054455"/>
            <a:ext cx="1022482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No(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신규회원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</a:p>
        </p:txBody>
      </p:sp>
      <p:sp>
        <p:nvSpPr>
          <p:cNvPr id="33" name="TextBox 87">
            <a:extLst>
              <a:ext uri="{FF2B5EF4-FFF2-40B4-BE49-F238E27FC236}">
                <a16:creationId xmlns:a16="http://schemas.microsoft.com/office/drawing/2014/main" id="{D57E08BB-3B75-5471-996B-21F24AAD0635}"/>
              </a:ext>
            </a:extLst>
          </p:cNvPr>
          <p:cNvSpPr txBox="1"/>
          <p:nvPr/>
        </p:nvSpPr>
        <p:spPr>
          <a:xfrm>
            <a:off x="5825368" y="2054455"/>
            <a:ext cx="126312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Yes(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기존회원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</a:p>
        </p:txBody>
      </p:sp>
      <p:sp>
        <p:nvSpPr>
          <p:cNvPr id="34" name="TextBox 94">
            <a:extLst>
              <a:ext uri="{FF2B5EF4-FFF2-40B4-BE49-F238E27FC236}">
                <a16:creationId xmlns:a16="http://schemas.microsoft.com/office/drawing/2014/main" id="{18AEF4BA-3F6A-5A19-FAFE-4BAD424DAFD7}"/>
              </a:ext>
            </a:extLst>
          </p:cNvPr>
          <p:cNvSpPr txBox="1"/>
          <p:nvPr/>
        </p:nvSpPr>
        <p:spPr>
          <a:xfrm>
            <a:off x="6972620" y="4020123"/>
            <a:ext cx="1007943" cy="421501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No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로그인실패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</a:p>
        </p:txBody>
      </p:sp>
      <p:sp>
        <p:nvSpPr>
          <p:cNvPr id="35" name="TextBox 101">
            <a:extLst>
              <a:ext uri="{FF2B5EF4-FFF2-40B4-BE49-F238E27FC236}">
                <a16:creationId xmlns:a16="http://schemas.microsoft.com/office/drawing/2014/main" id="{AE9A1228-6689-3BC3-8253-62EC42E92BC8}"/>
              </a:ext>
            </a:extLst>
          </p:cNvPr>
          <p:cNvSpPr txBox="1"/>
          <p:nvPr/>
        </p:nvSpPr>
        <p:spPr>
          <a:xfrm>
            <a:off x="2943718" y="5082555"/>
            <a:ext cx="470678" cy="25289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Yes</a:t>
            </a:r>
          </a:p>
        </p:txBody>
      </p:sp>
      <p:grpSp>
        <p:nvGrpSpPr>
          <p:cNvPr id="36" name="그룹 104">
            <a:extLst>
              <a:ext uri="{FF2B5EF4-FFF2-40B4-BE49-F238E27FC236}">
                <a16:creationId xmlns:a16="http://schemas.microsoft.com/office/drawing/2014/main" id="{C316242A-A50E-8FB1-2F3F-4B217BD7F1A6}"/>
              </a:ext>
            </a:extLst>
          </p:cNvPr>
          <p:cNvGrpSpPr/>
          <p:nvPr/>
        </p:nvGrpSpPr>
        <p:grpSpPr>
          <a:xfrm>
            <a:off x="422452" y="2697909"/>
            <a:ext cx="1867597" cy="1746988"/>
            <a:chOff x="422452" y="2697909"/>
            <a:chExt cx="1867597" cy="1746988"/>
          </a:xfrm>
        </p:grpSpPr>
        <p:sp>
          <p:nvSpPr>
            <p:cNvPr id="37" name="직사각형 102">
              <a:extLst>
                <a:ext uri="{FF2B5EF4-FFF2-40B4-BE49-F238E27FC236}">
                  <a16:creationId xmlns:a16="http://schemas.microsoft.com/office/drawing/2014/main" id="{7DA13742-E46B-75AC-2B14-FCCCF376AADD}"/>
                </a:ext>
              </a:extLst>
            </p:cNvPr>
            <p:cNvSpPr/>
            <p:nvPr/>
          </p:nvSpPr>
          <p:spPr>
            <a:xfrm>
              <a:off x="422452" y="2697909"/>
              <a:ext cx="1867597" cy="308289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회원정보 입력</a:t>
              </a:r>
              <a:endPara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38" name="직사각형 103">
              <a:extLst>
                <a:ext uri="{FF2B5EF4-FFF2-40B4-BE49-F238E27FC236}">
                  <a16:creationId xmlns:a16="http://schemas.microsoft.com/office/drawing/2014/main" id="{FEF81A06-996E-1B47-C29A-F53A8432D469}"/>
                </a:ext>
              </a:extLst>
            </p:cNvPr>
            <p:cNvSpPr/>
            <p:nvPr/>
          </p:nvSpPr>
          <p:spPr>
            <a:xfrm>
              <a:off x="422452" y="3006199"/>
              <a:ext cx="1867597" cy="1438698"/>
            </a:xfrm>
            <a:prstGeom prst="rect">
              <a:avLst/>
            </a:prstGeom>
            <a:solidFill>
              <a:srgbClr val="FFFFFF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기본 입력</a:t>
              </a:r>
              <a:endPara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(</a:t>
              </a: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이름</a:t>
              </a:r>
              <a:r>
                <a:rPr lang="en-US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생년월일</a:t>
              </a:r>
              <a:r>
                <a:rPr lang="en-US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휴대폰번호</a:t>
              </a:r>
              <a:r>
                <a:rPr lang="en-US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)</a:t>
              </a: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아이디</a:t>
              </a:r>
              <a:endPara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비밀번호</a:t>
              </a:r>
              <a:endPara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비밀번호 재확인</a:t>
              </a:r>
            </a:p>
          </p:txBody>
        </p:sp>
      </p:grpSp>
      <p:cxnSp>
        <p:nvCxnSpPr>
          <p:cNvPr id="39" name="직선 화살표 연결선 109">
            <a:extLst>
              <a:ext uri="{FF2B5EF4-FFF2-40B4-BE49-F238E27FC236}">
                <a16:creationId xmlns:a16="http://schemas.microsoft.com/office/drawing/2014/main" id="{B09AB5D4-4FCE-E8EE-8070-3D1663C7CD72}"/>
              </a:ext>
            </a:extLst>
          </p:cNvPr>
          <p:cNvCxnSpPr>
            <a:stCxn id="38" idx="3"/>
            <a:endCxn id="8" idx="9"/>
          </p:cNvCxnSpPr>
          <p:nvPr/>
        </p:nvCxnSpPr>
        <p:spPr>
          <a:xfrm flipV="1">
            <a:off x="2290049" y="3722924"/>
            <a:ext cx="335874" cy="2624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40" name="TextBox 140">
            <a:extLst>
              <a:ext uri="{FF2B5EF4-FFF2-40B4-BE49-F238E27FC236}">
                <a16:creationId xmlns:a16="http://schemas.microsoft.com/office/drawing/2014/main" id="{EDE4B93A-3952-F189-607F-254937EDC4CE}"/>
              </a:ext>
            </a:extLst>
          </p:cNvPr>
          <p:cNvSpPr txBox="1"/>
          <p:nvPr/>
        </p:nvSpPr>
        <p:spPr>
          <a:xfrm>
            <a:off x="553669" y="1165274"/>
            <a:ext cx="352302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FF0000"/>
                </a:solidFill>
                <a:uFillTx/>
                <a:latin typeface="Calibri"/>
                <a:ea typeface="맑은 고딕" pitchFamily="34"/>
              </a:rPr>
              <a:t>* </a:t>
            </a:r>
            <a:r>
              <a:rPr lang="ko-KR" sz="1200" b="1" i="0" u="sng" strike="noStrike" kern="1200" cap="none" spc="0" baseline="0">
                <a:solidFill>
                  <a:srgbClr val="FF0000"/>
                </a:solidFill>
                <a:uFillTx/>
                <a:latin typeface="Calibri"/>
                <a:ea typeface="맑은 고딕" pitchFamily="34"/>
              </a:rPr>
              <a:t>핵심기능</a:t>
            </a:r>
            <a:r>
              <a:rPr lang="en-US" sz="1200" b="1" i="0" u="sng" strike="noStrike" kern="1200" cap="none" spc="0" baseline="0">
                <a:solidFill>
                  <a:srgbClr val="FF0000"/>
                </a:solidFill>
                <a:uFillTx/>
                <a:latin typeface="Calibri"/>
                <a:ea typeface="맑은 고딕" pitchFamily="34"/>
              </a:rPr>
              <a:t>(2</a:t>
            </a:r>
            <a:r>
              <a:rPr lang="ko-KR" sz="1200" b="1" i="0" u="sng" strike="noStrike" kern="1200" cap="none" spc="0" baseline="0">
                <a:solidFill>
                  <a:srgbClr val="FF0000"/>
                </a:solidFill>
                <a:uFillTx/>
                <a:latin typeface="Calibri"/>
                <a:ea typeface="맑은 고딕" pitchFamily="34"/>
              </a:rPr>
              <a:t>개</a:t>
            </a:r>
            <a:r>
              <a:rPr lang="en-US" sz="1200" b="1" i="0" u="sng" strike="noStrike" kern="1200" cap="none" spc="0" baseline="0">
                <a:solidFill>
                  <a:srgbClr val="FF0000"/>
                </a:solidFill>
                <a:uFillTx/>
                <a:latin typeface="Calibri"/>
                <a:ea typeface="맑은 고딕" pitchFamily="34"/>
              </a:rPr>
              <a:t>)</a:t>
            </a:r>
            <a:r>
              <a:rPr lang="ko-KR" sz="1200" b="1" i="0" u="sng" strike="noStrike" kern="1200" cap="none" spc="0" baseline="0">
                <a:solidFill>
                  <a:srgbClr val="FF0000"/>
                </a:solidFill>
                <a:uFillTx/>
                <a:latin typeface="Calibri"/>
                <a:ea typeface="맑은 고딕" pitchFamily="34"/>
              </a:rPr>
              <a:t>에 대한</a:t>
            </a:r>
            <a:r>
              <a:rPr lang="en-US" sz="1200" b="1" i="0" u="sng" strike="noStrike" kern="1200" cap="none" spc="0" baseline="0">
                <a:solidFill>
                  <a:srgbClr val="FF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200" b="1" i="0" u="sng" strike="noStrike" kern="1200" cap="none" spc="0" baseline="0">
                <a:solidFill>
                  <a:srgbClr val="FF0000"/>
                </a:solidFill>
                <a:uFillTx/>
                <a:latin typeface="Calibri"/>
                <a:ea typeface="맑은 고딕" pitchFamily="34"/>
              </a:rPr>
              <a:t>플로우차트를</a:t>
            </a:r>
            <a:r>
              <a:rPr lang="en-US" sz="1200" b="1" i="0" u="sng" strike="noStrike" kern="1200" cap="none" spc="0" baseline="0">
                <a:solidFill>
                  <a:srgbClr val="FF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200" b="1" i="0" u="sng" strike="noStrike" kern="1200" cap="none" spc="0" baseline="0">
                <a:solidFill>
                  <a:srgbClr val="FF0000"/>
                </a:solidFill>
                <a:uFillTx/>
                <a:latin typeface="Calibri"/>
                <a:ea typeface="맑은 고딕" pitchFamily="34"/>
              </a:rPr>
              <a:t>그리세요</a:t>
            </a:r>
            <a:r>
              <a:rPr lang="en-US" sz="1200" b="1" i="0" u="sng" strike="noStrike" kern="1200" cap="none" spc="0" baseline="0">
                <a:solidFill>
                  <a:srgbClr val="FF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25C6BB51-9513-B58E-D84E-0802458AB30F}"/>
              </a:ext>
            </a:extLst>
          </p:cNvPr>
          <p:cNvSpPr/>
          <p:nvPr/>
        </p:nvSpPr>
        <p:spPr>
          <a:xfrm>
            <a:off x="782730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시작</a:t>
            </a:r>
          </a:p>
        </p:txBody>
      </p:sp>
      <p:sp>
        <p:nvSpPr>
          <p:cNvPr id="42" name="사각형: 둥근 모서리 143">
            <a:extLst>
              <a:ext uri="{FF2B5EF4-FFF2-40B4-BE49-F238E27FC236}">
                <a16:creationId xmlns:a16="http://schemas.microsoft.com/office/drawing/2014/main" id="{41C71544-F14D-1C09-2076-FBA6E357F9FB}"/>
              </a:ext>
            </a:extLst>
          </p:cNvPr>
          <p:cNvSpPr/>
          <p:nvPr/>
        </p:nvSpPr>
        <p:spPr>
          <a:xfrm>
            <a:off x="860102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종료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E2AF8690-D2AD-8762-6126-51C231C7072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07A6EB3A-CBE9-5C32-D933-E51352CBF43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FBFE1AF4-A9DE-7C71-BC19-67D92B9F7E5C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grpSp>
        <p:nvGrpSpPr>
          <p:cNvPr id="5" name="그룹 30">
            <a:extLst>
              <a:ext uri="{FF2B5EF4-FFF2-40B4-BE49-F238E27FC236}">
                <a16:creationId xmlns:a16="http://schemas.microsoft.com/office/drawing/2014/main" id="{A315C61A-089C-DDAB-0A3B-AFD5E4440A49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E0B0D2-42E3-0934-26F1-93A70E0372F5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E789F0D5-D42B-1149-DBF8-FC88ADFDE2AC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예시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) main_login_01</a:t>
              </a:r>
            </a:p>
          </p:txBody>
        </p:sp>
      </p:grpSp>
      <p:grpSp>
        <p:nvGrpSpPr>
          <p:cNvPr id="8" name="그룹 29">
            <a:extLst>
              <a:ext uri="{FF2B5EF4-FFF2-40B4-BE49-F238E27FC236}">
                <a16:creationId xmlns:a16="http://schemas.microsoft.com/office/drawing/2014/main" id="{70E28D21-8FD8-2EAF-A219-14DF61615FFF}"/>
              </a:ext>
            </a:extLst>
          </p:cNvPr>
          <p:cNvGrpSpPr/>
          <p:nvPr/>
        </p:nvGrpSpPr>
        <p:grpSpPr>
          <a:xfrm>
            <a:off x="286051" y="1318509"/>
            <a:ext cx="2171087" cy="792739"/>
            <a:chOff x="286051" y="1318509"/>
            <a:chExt cx="2171087" cy="792739"/>
          </a:xfrm>
        </p:grpSpPr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E1E382DE-CE1F-0CC1-6B8E-C9ACCF85663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13A0F36F-3BB9-3218-356B-78F4A91128D8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예시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)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,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,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,</a:t>
              </a: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설문조사화면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,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선택화면 등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1" name="그룹 28">
            <a:extLst>
              <a:ext uri="{FF2B5EF4-FFF2-40B4-BE49-F238E27FC236}">
                <a16:creationId xmlns:a16="http://schemas.microsoft.com/office/drawing/2014/main" id="{129EFB83-B919-C4CF-348D-F6EFC07AF51C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453E5AC-1891-0298-7F37-03E589745422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D80DD785-5201-586C-162B-07436AE63F13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예시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) main_login_01</a:t>
              </a:r>
            </a:p>
          </p:txBody>
        </p:sp>
      </p:grpSp>
      <p:grpSp>
        <p:nvGrpSpPr>
          <p:cNvPr id="14" name="그룹 27">
            <a:extLst>
              <a:ext uri="{FF2B5EF4-FFF2-40B4-BE49-F238E27FC236}">
                <a16:creationId xmlns:a16="http://schemas.microsoft.com/office/drawing/2014/main" id="{BA8B22F8-8148-B9C3-C970-92785BE47A24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ABCD0C-5C89-C697-5062-1FC31702C565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810FFE-932B-8AB0-7BE7-98813F4F639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7" name="그룹 31">
            <a:extLst>
              <a:ext uri="{FF2B5EF4-FFF2-40B4-BE49-F238E27FC236}">
                <a16:creationId xmlns:a16="http://schemas.microsoft.com/office/drawing/2014/main" id="{D71D414F-2317-93BB-BBC6-BD6950923746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18" name="TextBox 32">
              <a:extLst>
                <a:ext uri="{FF2B5EF4-FFF2-40B4-BE49-F238E27FC236}">
                  <a16:creationId xmlns:a16="http://schemas.microsoft.com/office/drawing/2014/main" id="{7AB3BAF5-0912-D15F-717E-173437CE071F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19" name="TextBox 33">
              <a:extLst>
                <a:ext uri="{FF2B5EF4-FFF2-40B4-BE49-F238E27FC236}">
                  <a16:creationId xmlns:a16="http://schemas.microsoft.com/office/drawing/2014/main" id="{F2F59311-6C8F-6609-2369-FC68EEFB34CC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예시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)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서브메뉴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0" name="TextBox 1">
            <a:extLst>
              <a:ext uri="{FF2B5EF4-FFF2-40B4-BE49-F238E27FC236}">
                <a16:creationId xmlns:a16="http://schemas.microsoft.com/office/drawing/2014/main" id="{A374039A-0233-D606-B91D-FBAA4790C102}"/>
              </a:ext>
            </a:extLst>
          </p:cNvPr>
          <p:cNvSpPr txBox="1"/>
          <p:nvPr/>
        </p:nvSpPr>
        <p:spPr>
          <a:xfrm>
            <a:off x="3308116" y="458891"/>
            <a:ext cx="231505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화면설계서 작성방법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49BC67FD-492E-8F37-6181-7CC154845897}"/>
              </a:ext>
            </a:extLst>
          </p:cNvPr>
          <p:cNvSpPr txBox="1"/>
          <p:nvPr/>
        </p:nvSpPr>
        <p:spPr>
          <a:xfrm>
            <a:off x="3308116" y="910678"/>
            <a:ext cx="6032964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화면설계 자체가 시간이</a:t>
            </a:r>
            <a:r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오래걸리고</a:t>
            </a:r>
            <a:r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어려운 부분이지만 기획에 있어서 기능</a:t>
            </a:r>
            <a:r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디자인 정의에 가장 탁월한 방법 중 하나이니 꼭 화면설계서 작성을 진행해주세요</a:t>
            </a:r>
            <a:r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!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ID :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화면코드는 안드로이드 액티비티나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xml /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웹의 경우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css, js, html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등의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파일명과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                 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통일화 시키면 프로젝트 관리가 편함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영어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+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언더바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+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숫자로만 이루어져야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                 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관리가 편하도록 기재한다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화면이름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해당 화면의 특징을 설명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세부기능 페이지일 경우 각 페이지별로 이름이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                    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달라 분류될 수 있도록 기재한다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관련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유스케이스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ID :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해당 화면과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관련있는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유스케이스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ID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를 기재한다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                                       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기능과 화면을 추적하는 용도로 사용한다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화면개요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해당 화면에 대한 설명을 기재한다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메뉴경로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해당 화면에 접근할 수 있는 메뉴 경로를 기재한다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작성자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해당 화면을 설계한 작성자명을 기재한다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화면에 대한 설명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컴포넌트에 대한 설명을 기재한다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grpSp>
        <p:nvGrpSpPr>
          <p:cNvPr id="22" name="그룹 6">
            <a:extLst>
              <a:ext uri="{FF2B5EF4-FFF2-40B4-BE49-F238E27FC236}">
                <a16:creationId xmlns:a16="http://schemas.microsoft.com/office/drawing/2014/main" id="{DF58DA66-A5CA-0862-3BD7-3A5535324E22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E0E79AA1-A92A-BDCE-7945-23D42558AA5A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40BA7B12-C971-2EA0-55A6-D8A7D9B6DB0D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예시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)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설문조사 결과를 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          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보여주는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">
            <a:extLst>
              <a:ext uri="{FF2B5EF4-FFF2-40B4-BE49-F238E27FC236}">
                <a16:creationId xmlns:a16="http://schemas.microsoft.com/office/drawing/2014/main" id="{D5F8D083-7171-1E3B-6149-CAC365FA8369}"/>
              </a:ext>
            </a:extLst>
          </p:cNvPr>
          <p:cNvSpPr txBox="1"/>
          <p:nvPr/>
        </p:nvSpPr>
        <p:spPr>
          <a:xfrm>
            <a:off x="3020034" y="5781723"/>
            <a:ext cx="5371487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어떤 기능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동작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기재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사용자 액션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(Input)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은 무엇인지 기재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사용자 액션의 세부 내용은 무엇인지 기재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사용자 액션에 따른 기능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(OutPut)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은 무엇인지 기재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6" name="그림 18">
            <a:extLst>
              <a:ext uri="{FF2B5EF4-FFF2-40B4-BE49-F238E27FC236}">
                <a16:creationId xmlns:a16="http://schemas.microsoft.com/office/drawing/2014/main" id="{C87743A2-0EE6-1558-8896-8BD43BAD4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022" y="390101"/>
            <a:ext cx="2695952" cy="607779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91C5D5ED-6273-B628-3A77-1EC9A9FB6F42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8DF6C386-43EE-EA2B-E025-D5F33F18208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5B45E5B-9BCB-12FB-AE00-86B319866937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2105782B-0C39-CC04-28E4-E301C13B9CBB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BEEC4EE6-C9FD-2B4B-203B-63D2E72E1F37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2AE6B069-1BCD-96A3-C32E-DAC9D6421D66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11C88E43-677F-C0FC-4A0E-3AC46E34F263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7AFF0E79-AB62-1DDD-9FF2-7AF23BE53BD7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7690693-F223-BD94-255C-7B9122663394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8F0508C1-27B9-769A-CF27-8200B4C9C052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497FC92D-48FC-3A21-3E3C-30BB162E2B79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91924687-0CD2-846B-52A0-145404155564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068A0909-AA24-2F82-4B09-7AE3B0018F20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14969917-D7BB-9156-6A68-E01164EFF26F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D90DB8C1-CAB7-2EA7-BDAF-B173168D71BF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C8F4053C-3024-D443-1C87-04F0A0BBF92A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8A3E33F6-6764-E115-F2BF-9780F06103F2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B752CE93-255F-D091-3902-7E207FF98318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EF8C74EA-77F9-F28E-3726-1C131DF4A578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B3788583-F4B7-1A39-5541-D7BAC9EFB277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3686FB15-C52B-6A3D-8388-0A50E5E85123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923BF0E2-9B33-0168-67C4-A540D0FCE39D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1A0E7538-0E1A-4F39-4CF2-B86710A69264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회원가입버튼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02379A85-DF01-E830-DB01-5AB880B6A0C8}"/>
              </a:ext>
            </a:extLst>
          </p:cNvPr>
          <p:cNvSpPr txBox="1"/>
          <p:nvPr/>
        </p:nvSpPr>
        <p:spPr>
          <a:xfrm>
            <a:off x="5629887" y="250719"/>
            <a:ext cx="9300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홈 화면</a:t>
            </a: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34534B18-B21C-FFAB-B72B-81ED29F95CBB}"/>
              </a:ext>
            </a:extLst>
          </p:cNvPr>
          <p:cNvSpPr/>
          <p:nvPr/>
        </p:nvSpPr>
        <p:spPr>
          <a:xfrm>
            <a:off x="4042132" y="9049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7" name="그림 11" descr="텍스트, 스크린샷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E81779-4C28-5AAB-B9D6-F82D01C5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618" y="594469"/>
            <a:ext cx="2008680" cy="44716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85ADAE3A-6703-E7F2-D9AF-5BAD077D253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15EC241E-A442-A413-6C89-26B0722FF3A3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6E00EB5B-EEFA-0A4F-65B4-3E54AA5793D1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AAC09E96-DBA1-4C9E-A7DE-F83AD99DFAD9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36682B6-3584-E7FE-BB31-D109F39B807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38A63E00-6173-1205-F33C-19EC47EA9617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3FBCC2E4-FD65-74C1-87F8-523A5B73E3E2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2BC53A00-B54A-C76D-4D0A-3D53C1A9B0EF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D9946F7F-DE60-ACA8-16A8-C3E1A0B40AC0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548E0A2-5E2C-47E3-8BEA-B215A3812D24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340C263F-B694-03D3-E50D-509D9321B674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CE2211B2-3846-5513-C38D-67DF3571ED2E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C0E702F-9E67-E916-CEDA-6627B2DFE602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41B27BA8-0918-FAE0-D4A3-D53707B66518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C156F439-6A2F-0FB1-9849-77F504E70547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383A4800-C2A0-463E-23F9-C17CA1DEC77D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46F420BD-05A7-5FE1-D072-18801480C5D4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2D239BA8-112E-E265-67BE-E751BB11C665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18083BD2-4E75-31EE-61D4-17CF27687A08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4A9E5018-6BDE-2372-6024-69EEEE940BD2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DA72353F-AE7B-F915-93E6-59D73A730BB1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272284A6-9A76-38C9-8560-4701E690D011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71EE2B10-5015-DAAD-E23F-590BCBED77CF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회원가입버튼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44155F66-E2C3-8542-65DB-B19A77E6B5C7}"/>
              </a:ext>
            </a:extLst>
          </p:cNvPr>
          <p:cNvSpPr txBox="1"/>
          <p:nvPr/>
        </p:nvSpPr>
        <p:spPr>
          <a:xfrm>
            <a:off x="5629887" y="250719"/>
            <a:ext cx="93006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홈 화면</a:t>
            </a: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62980DC9-32B4-6B88-E03E-530600BD8D2D}"/>
              </a:ext>
            </a:extLst>
          </p:cNvPr>
          <p:cNvSpPr/>
          <p:nvPr/>
        </p:nvSpPr>
        <p:spPr>
          <a:xfrm>
            <a:off x="4042132" y="9049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7" name="그림 9" descr="텍스트, 스크린샷, 휴대 전화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314F78-5D08-AE93-8D5E-BB23DD61C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287" y="667886"/>
            <a:ext cx="1988509" cy="44268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2624</Words>
  <Application>Microsoft Office PowerPoint</Application>
  <PresentationFormat>와이드스크린</PresentationFormat>
  <Paragraphs>563</Paragraphs>
  <Slides>26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smhrd</dc:creator>
  <cp:lastModifiedBy>채민호</cp:lastModifiedBy>
  <cp:revision>83</cp:revision>
  <dcterms:created xsi:type="dcterms:W3CDTF">2021-07-16T05:18:45Z</dcterms:created>
  <dcterms:modified xsi:type="dcterms:W3CDTF">2025-08-22T06:33:49Z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0x010100E033F940C3A0324CAB8E1D2B1EB62AB5</vt:lpwstr>
  </property>
</Properties>
</file>